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256" r:id="rId2"/>
    <p:sldId id="280" r:id="rId3"/>
    <p:sldId id="288" r:id="rId4"/>
    <p:sldId id="282" r:id="rId5"/>
    <p:sldId id="287" r:id="rId6"/>
    <p:sldId id="293" r:id="rId7"/>
    <p:sldId id="278" r:id="rId8"/>
    <p:sldId id="291" r:id="rId9"/>
    <p:sldId id="266" r:id="rId10"/>
    <p:sldId id="297" r:id="rId11"/>
    <p:sldId id="258" r:id="rId12"/>
    <p:sldId id="271" r:id="rId13"/>
    <p:sldId id="272" r:id="rId14"/>
    <p:sldId id="285" r:id="rId15"/>
    <p:sldId id="294" r:id="rId16"/>
    <p:sldId id="295" r:id="rId17"/>
    <p:sldId id="262" r:id="rId18"/>
    <p:sldId id="261" r:id="rId19"/>
    <p:sldId id="264" r:id="rId20"/>
    <p:sldId id="283" r:id="rId21"/>
    <p:sldId id="260" r:id="rId22"/>
    <p:sldId id="286" r:id="rId23"/>
    <p:sldId id="289" r:id="rId24"/>
    <p:sldId id="277" r:id="rId25"/>
    <p:sldId id="299" r:id="rId26"/>
    <p:sldId id="259" r:id="rId27"/>
    <p:sldId id="257" r:id="rId28"/>
    <p:sldId id="270" r:id="rId29"/>
    <p:sldId id="267" r:id="rId30"/>
    <p:sldId id="268" r:id="rId31"/>
    <p:sldId id="269" r:id="rId32"/>
    <p:sldId id="275" r:id="rId33"/>
    <p:sldId id="274" r:id="rId34"/>
    <p:sldId id="298" r:id="rId35"/>
    <p:sldId id="30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8F8F"/>
    <a:srgbClr val="B5BE00"/>
    <a:srgbClr val="1E4D60"/>
    <a:srgbClr val="6A8A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648660-F1AE-4B8D-B7C5-7B4EFA6E510A}" v="648" dt="2021-11-03T22:23:51.5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349" autoAdjust="0"/>
  </p:normalViewPr>
  <p:slideViewPr>
    <p:cSldViewPr snapToGrid="0">
      <p:cViewPr>
        <p:scale>
          <a:sx n="107" d="100"/>
          <a:sy n="107" d="100"/>
        </p:scale>
        <p:origin x="184" y="60"/>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kit Chaudhary" userId="afaccc49-a232-402e-8d43-66b0a56697d2" providerId="ADAL" clId="{B2648660-F1AE-4B8D-B7C5-7B4EFA6E510A}"/>
    <pc:docChg chg="undo redo custSel addSld delSld modSld sldOrd">
      <pc:chgData name="Ankit Chaudhary" userId="afaccc49-a232-402e-8d43-66b0a56697d2" providerId="ADAL" clId="{B2648660-F1AE-4B8D-B7C5-7B4EFA6E510A}" dt="2021-11-03T22:23:51.543" v="2927"/>
      <pc:docMkLst>
        <pc:docMk/>
      </pc:docMkLst>
      <pc:sldChg chg="addSp delSp modSp mod modAnim modNotesTx">
        <pc:chgData name="Ankit Chaudhary" userId="afaccc49-a232-402e-8d43-66b0a56697d2" providerId="ADAL" clId="{B2648660-F1AE-4B8D-B7C5-7B4EFA6E510A}" dt="2021-11-03T22:23:51.543" v="2927"/>
        <pc:sldMkLst>
          <pc:docMk/>
          <pc:sldMk cId="3123760709" sldId="258"/>
        </pc:sldMkLst>
        <pc:spChg chg="add mod">
          <ac:chgData name="Ankit Chaudhary" userId="afaccc49-a232-402e-8d43-66b0a56697d2" providerId="ADAL" clId="{B2648660-F1AE-4B8D-B7C5-7B4EFA6E510A}" dt="2021-11-03T19:31:03.306" v="1560" actId="207"/>
          <ac:spMkLst>
            <pc:docMk/>
            <pc:sldMk cId="3123760709" sldId="258"/>
            <ac:spMk id="2" creationId="{D60A90FB-7008-420F-AA94-9739F88293EE}"/>
          </ac:spMkLst>
        </pc:spChg>
        <pc:spChg chg="add mod">
          <ac:chgData name="Ankit Chaudhary" userId="afaccc49-a232-402e-8d43-66b0a56697d2" providerId="ADAL" clId="{B2648660-F1AE-4B8D-B7C5-7B4EFA6E510A}" dt="2021-11-03T21:12:23.100" v="2069" actId="1076"/>
          <ac:spMkLst>
            <pc:docMk/>
            <pc:sldMk cId="3123760709" sldId="258"/>
            <ac:spMk id="3" creationId="{179197E3-B7D3-431D-8F2C-11AB0BC2A31F}"/>
          </ac:spMkLst>
        </pc:spChg>
        <pc:spChg chg="add del mod">
          <ac:chgData name="Ankit Chaudhary" userId="afaccc49-a232-402e-8d43-66b0a56697d2" providerId="ADAL" clId="{B2648660-F1AE-4B8D-B7C5-7B4EFA6E510A}" dt="2021-11-03T19:22:17.276" v="1414"/>
          <ac:spMkLst>
            <pc:docMk/>
            <pc:sldMk cId="3123760709" sldId="258"/>
            <ac:spMk id="6" creationId="{C7739A28-5BCB-43EC-AF66-6FB8463A421D}"/>
          </ac:spMkLst>
        </pc:spChg>
        <pc:spChg chg="add mod">
          <ac:chgData name="Ankit Chaudhary" userId="afaccc49-a232-402e-8d43-66b0a56697d2" providerId="ADAL" clId="{B2648660-F1AE-4B8D-B7C5-7B4EFA6E510A}" dt="2021-11-03T19:23:54.483" v="1440" actId="1076"/>
          <ac:spMkLst>
            <pc:docMk/>
            <pc:sldMk cId="3123760709" sldId="258"/>
            <ac:spMk id="7" creationId="{71D5CCF1-62D2-4C05-8798-06539AA8AFD1}"/>
          </ac:spMkLst>
        </pc:spChg>
        <pc:spChg chg="add mod">
          <ac:chgData name="Ankit Chaudhary" userId="afaccc49-a232-402e-8d43-66b0a56697d2" providerId="ADAL" clId="{B2648660-F1AE-4B8D-B7C5-7B4EFA6E510A}" dt="2021-11-03T22:13:48.259" v="2858" actId="1076"/>
          <ac:spMkLst>
            <pc:docMk/>
            <pc:sldMk cId="3123760709" sldId="258"/>
            <ac:spMk id="9" creationId="{73A7AF65-840A-4ED1-A7C9-1C471380238C}"/>
          </ac:spMkLst>
        </pc:spChg>
        <pc:spChg chg="add mod">
          <ac:chgData name="Ankit Chaudhary" userId="afaccc49-a232-402e-8d43-66b0a56697d2" providerId="ADAL" clId="{B2648660-F1AE-4B8D-B7C5-7B4EFA6E510A}" dt="2021-11-03T22:14:24.554" v="2871" actId="14100"/>
          <ac:spMkLst>
            <pc:docMk/>
            <pc:sldMk cId="3123760709" sldId="258"/>
            <ac:spMk id="14" creationId="{9F3A9672-F233-4728-93A3-6A65339D97DA}"/>
          </ac:spMkLst>
        </pc:spChg>
        <pc:spChg chg="add mod">
          <ac:chgData name="Ankit Chaudhary" userId="afaccc49-a232-402e-8d43-66b0a56697d2" providerId="ADAL" clId="{B2648660-F1AE-4B8D-B7C5-7B4EFA6E510A}" dt="2021-11-03T22:13:39.391" v="2856" actId="1076"/>
          <ac:spMkLst>
            <pc:docMk/>
            <pc:sldMk cId="3123760709" sldId="258"/>
            <ac:spMk id="15" creationId="{07DBBE08-4D25-4692-905D-5956E4D08389}"/>
          </ac:spMkLst>
        </pc:spChg>
        <pc:spChg chg="del">
          <ac:chgData name="Ankit Chaudhary" userId="afaccc49-a232-402e-8d43-66b0a56697d2" providerId="ADAL" clId="{B2648660-F1AE-4B8D-B7C5-7B4EFA6E510A}" dt="2021-11-03T19:23:56.647" v="1441" actId="478"/>
          <ac:spMkLst>
            <pc:docMk/>
            <pc:sldMk cId="3123760709" sldId="258"/>
            <ac:spMk id="16" creationId="{76D7FD28-80BD-4040-9573-5797D4EFBAA7}"/>
          </ac:spMkLst>
        </pc:spChg>
        <pc:spChg chg="add mod topLvl">
          <ac:chgData name="Ankit Chaudhary" userId="afaccc49-a232-402e-8d43-66b0a56697d2" providerId="ADAL" clId="{B2648660-F1AE-4B8D-B7C5-7B4EFA6E510A}" dt="2021-11-03T21:13:30.193" v="2087" actId="164"/>
          <ac:spMkLst>
            <pc:docMk/>
            <pc:sldMk cId="3123760709" sldId="258"/>
            <ac:spMk id="30" creationId="{DDBD3E3F-09FD-4FA5-965D-B1B0611DDAA6}"/>
          </ac:spMkLst>
        </pc:spChg>
        <pc:spChg chg="mod topLvl">
          <ac:chgData name="Ankit Chaudhary" userId="afaccc49-a232-402e-8d43-66b0a56697d2" providerId="ADAL" clId="{B2648660-F1AE-4B8D-B7C5-7B4EFA6E510A}" dt="2021-11-03T19:31:52.779" v="1573" actId="1076"/>
          <ac:spMkLst>
            <pc:docMk/>
            <pc:sldMk cId="3123760709" sldId="258"/>
            <ac:spMk id="35" creationId="{D835F59B-CA0A-4D00-9B31-C5D86C461630}"/>
          </ac:spMkLst>
        </pc:spChg>
        <pc:spChg chg="mod">
          <ac:chgData name="Ankit Chaudhary" userId="afaccc49-a232-402e-8d43-66b0a56697d2" providerId="ADAL" clId="{B2648660-F1AE-4B8D-B7C5-7B4EFA6E510A}" dt="2021-11-03T19:31:44.704" v="1572" actId="571"/>
          <ac:spMkLst>
            <pc:docMk/>
            <pc:sldMk cId="3123760709" sldId="258"/>
            <ac:spMk id="40" creationId="{D86139BB-460A-4F1C-97C7-D79570FE0F1E}"/>
          </ac:spMkLst>
        </pc:spChg>
        <pc:spChg chg="mod">
          <ac:chgData name="Ankit Chaudhary" userId="afaccc49-a232-402e-8d43-66b0a56697d2" providerId="ADAL" clId="{B2648660-F1AE-4B8D-B7C5-7B4EFA6E510A}" dt="2021-11-03T19:31:44.704" v="1572" actId="571"/>
          <ac:spMkLst>
            <pc:docMk/>
            <pc:sldMk cId="3123760709" sldId="258"/>
            <ac:spMk id="41" creationId="{8AF1C4B6-914E-43BC-BA31-B2C04776475A}"/>
          </ac:spMkLst>
        </pc:spChg>
        <pc:spChg chg="add del mod">
          <ac:chgData name="Ankit Chaudhary" userId="afaccc49-a232-402e-8d43-66b0a56697d2" providerId="ADAL" clId="{B2648660-F1AE-4B8D-B7C5-7B4EFA6E510A}" dt="2021-11-03T19:41:01.961" v="1646"/>
          <ac:spMkLst>
            <pc:docMk/>
            <pc:sldMk cId="3123760709" sldId="258"/>
            <ac:spMk id="42" creationId="{40231B91-038A-4803-9514-2404ED279BBD}"/>
          </ac:spMkLst>
        </pc:spChg>
        <pc:spChg chg="add mod">
          <ac:chgData name="Ankit Chaudhary" userId="afaccc49-a232-402e-8d43-66b0a56697d2" providerId="ADAL" clId="{B2648660-F1AE-4B8D-B7C5-7B4EFA6E510A}" dt="2021-11-03T21:12:05.073" v="2068" actId="1076"/>
          <ac:spMkLst>
            <pc:docMk/>
            <pc:sldMk cId="3123760709" sldId="258"/>
            <ac:spMk id="43" creationId="{0975A6BF-5E34-4391-9B5D-F3B1D73AF94C}"/>
          </ac:spMkLst>
        </pc:spChg>
        <pc:spChg chg="add mod">
          <ac:chgData name="Ankit Chaudhary" userId="afaccc49-a232-402e-8d43-66b0a56697d2" providerId="ADAL" clId="{B2648660-F1AE-4B8D-B7C5-7B4EFA6E510A}" dt="2021-11-03T22:14:11.951" v="2867" actId="1076"/>
          <ac:spMkLst>
            <pc:docMk/>
            <pc:sldMk cId="3123760709" sldId="258"/>
            <ac:spMk id="50" creationId="{3F4B9ADA-0C20-4FFC-80AE-6500A385F822}"/>
          </ac:spMkLst>
        </pc:spChg>
        <pc:grpChg chg="add mod">
          <ac:chgData name="Ankit Chaudhary" userId="afaccc49-a232-402e-8d43-66b0a56697d2" providerId="ADAL" clId="{B2648660-F1AE-4B8D-B7C5-7B4EFA6E510A}" dt="2021-11-03T19:23:32.691" v="1433" actId="164"/>
          <ac:grpSpMkLst>
            <pc:docMk/>
            <pc:sldMk cId="3123760709" sldId="258"/>
            <ac:grpSpMk id="4" creationId="{A337B0B7-8432-4B95-B44E-ADB3A4BB1C4F}"/>
          </ac:grpSpMkLst>
        </pc:grpChg>
        <pc:grpChg chg="add mod">
          <ac:chgData name="Ankit Chaudhary" userId="afaccc49-a232-402e-8d43-66b0a56697d2" providerId="ADAL" clId="{B2648660-F1AE-4B8D-B7C5-7B4EFA6E510A}" dt="2021-11-03T19:23:43.304" v="1437" actId="164"/>
          <ac:grpSpMkLst>
            <pc:docMk/>
            <pc:sldMk cId="3123760709" sldId="258"/>
            <ac:grpSpMk id="5" creationId="{F139E920-3CBB-4DA7-AE83-E9B5DF9F77F7}"/>
          </ac:grpSpMkLst>
        </pc:grpChg>
        <pc:grpChg chg="add mod">
          <ac:chgData name="Ankit Chaudhary" userId="afaccc49-a232-402e-8d43-66b0a56697d2" providerId="ADAL" clId="{B2648660-F1AE-4B8D-B7C5-7B4EFA6E510A}" dt="2021-11-03T19:31:31.842" v="1569" actId="1076"/>
          <ac:grpSpMkLst>
            <pc:docMk/>
            <pc:sldMk cId="3123760709" sldId="258"/>
            <ac:grpSpMk id="8" creationId="{7FCD8B67-04A6-47C7-B504-F0EBCF4CE758}"/>
          </ac:grpSpMkLst>
        </pc:grpChg>
        <pc:grpChg chg="add mod">
          <ac:chgData name="Ankit Chaudhary" userId="afaccc49-a232-402e-8d43-66b0a56697d2" providerId="ADAL" clId="{B2648660-F1AE-4B8D-B7C5-7B4EFA6E510A}" dt="2021-11-03T22:13:52.069" v="2859" actId="14100"/>
          <ac:grpSpMkLst>
            <pc:docMk/>
            <pc:sldMk cId="3123760709" sldId="258"/>
            <ac:grpSpMk id="21" creationId="{5A0C9CD3-1E30-4803-A6CB-B5154F1B8971}"/>
          </ac:grpSpMkLst>
        </pc:grpChg>
        <pc:grpChg chg="add del mod">
          <ac:chgData name="Ankit Chaudhary" userId="afaccc49-a232-402e-8d43-66b0a56697d2" providerId="ADAL" clId="{B2648660-F1AE-4B8D-B7C5-7B4EFA6E510A}" dt="2021-11-03T21:13:08.937" v="2082" actId="165"/>
          <ac:grpSpMkLst>
            <pc:docMk/>
            <pc:sldMk cId="3123760709" sldId="258"/>
            <ac:grpSpMk id="31" creationId="{7BF4AABE-832C-46FF-A5CD-0C10F192636A}"/>
          </ac:grpSpMkLst>
        </pc:grpChg>
        <pc:grpChg chg="add del mod">
          <ac:chgData name="Ankit Chaudhary" userId="afaccc49-a232-402e-8d43-66b0a56697d2" providerId="ADAL" clId="{B2648660-F1AE-4B8D-B7C5-7B4EFA6E510A}" dt="2021-11-03T19:31:41.261" v="1570" actId="165"/>
          <ac:grpSpMkLst>
            <pc:docMk/>
            <pc:sldMk cId="3123760709" sldId="258"/>
            <ac:grpSpMk id="33" creationId="{4EDB073D-E35A-4B7F-AEE2-8B23B6D0AC3B}"/>
          </ac:grpSpMkLst>
        </pc:grpChg>
        <pc:grpChg chg="add mod">
          <ac:chgData name="Ankit Chaudhary" userId="afaccc49-a232-402e-8d43-66b0a56697d2" providerId="ADAL" clId="{B2648660-F1AE-4B8D-B7C5-7B4EFA6E510A}" dt="2021-11-03T19:31:44.704" v="1572" actId="571"/>
          <ac:grpSpMkLst>
            <pc:docMk/>
            <pc:sldMk cId="3123760709" sldId="258"/>
            <ac:grpSpMk id="37" creationId="{D63C40AF-8388-4436-A088-2FDC389CFE44}"/>
          </ac:grpSpMkLst>
        </pc:grpChg>
        <pc:grpChg chg="mod">
          <ac:chgData name="Ankit Chaudhary" userId="afaccc49-a232-402e-8d43-66b0a56697d2" providerId="ADAL" clId="{B2648660-F1AE-4B8D-B7C5-7B4EFA6E510A}" dt="2021-11-03T19:31:44.704" v="1572" actId="571"/>
          <ac:grpSpMkLst>
            <pc:docMk/>
            <pc:sldMk cId="3123760709" sldId="258"/>
            <ac:grpSpMk id="39" creationId="{F95813F5-0DA7-4B05-A44B-F5881CF406E8}"/>
          </ac:grpSpMkLst>
        </pc:grpChg>
        <pc:grpChg chg="add del mod">
          <ac:chgData name="Ankit Chaudhary" userId="afaccc49-a232-402e-8d43-66b0a56697d2" providerId="ADAL" clId="{B2648660-F1AE-4B8D-B7C5-7B4EFA6E510A}" dt="2021-11-03T22:13:54.464" v="2860" actId="478"/>
          <ac:grpSpMkLst>
            <pc:docMk/>
            <pc:sldMk cId="3123760709" sldId="258"/>
            <ac:grpSpMk id="45" creationId="{B2C32AEB-EDC7-4B37-BF45-36F27762001C}"/>
          </ac:grpSpMkLst>
        </pc:grpChg>
        <pc:picChg chg="add mod">
          <ac:chgData name="Ankit Chaudhary" userId="afaccc49-a232-402e-8d43-66b0a56697d2" providerId="ADAL" clId="{B2648660-F1AE-4B8D-B7C5-7B4EFA6E510A}" dt="2021-11-03T19:23:39.932" v="1436" actId="571"/>
          <ac:picMkLst>
            <pc:docMk/>
            <pc:sldMk cId="3123760709" sldId="258"/>
            <ac:picMk id="11" creationId="{B5D2C89F-D30A-416E-9347-38D046234B85}"/>
          </ac:picMkLst>
        </pc:picChg>
        <pc:picChg chg="mod">
          <ac:chgData name="Ankit Chaudhary" userId="afaccc49-a232-402e-8d43-66b0a56697d2" providerId="ADAL" clId="{B2648660-F1AE-4B8D-B7C5-7B4EFA6E510A}" dt="2021-11-03T19:23:54.483" v="1440" actId="1076"/>
          <ac:picMkLst>
            <pc:docMk/>
            <pc:sldMk cId="3123760709" sldId="258"/>
            <ac:picMk id="18" creationId="{995112AB-BBA6-4BDF-8DCC-9705DDB6073C}"/>
          </ac:picMkLst>
        </pc:picChg>
        <pc:picChg chg="mod">
          <ac:chgData name="Ankit Chaudhary" userId="afaccc49-a232-402e-8d43-66b0a56697d2" providerId="ADAL" clId="{B2648660-F1AE-4B8D-B7C5-7B4EFA6E510A}" dt="2021-11-03T19:31:44.704" v="1572" actId="571"/>
          <ac:picMkLst>
            <pc:docMk/>
            <pc:sldMk cId="3123760709" sldId="258"/>
            <ac:picMk id="38" creationId="{B8D763AF-EC0A-4867-B782-EEF116FFE58E}"/>
          </ac:picMkLst>
        </pc:picChg>
        <pc:cxnChg chg="add del mod">
          <ac:chgData name="Ankit Chaudhary" userId="afaccc49-a232-402e-8d43-66b0a56697d2" providerId="ADAL" clId="{B2648660-F1AE-4B8D-B7C5-7B4EFA6E510A}" dt="2021-11-03T19:25:54.088" v="1492" actId="478"/>
          <ac:cxnSpMkLst>
            <pc:docMk/>
            <pc:sldMk cId="3123760709" sldId="258"/>
            <ac:cxnSpMk id="12" creationId="{C8D7DD70-7211-4A39-A83F-68473F53153D}"/>
          </ac:cxnSpMkLst>
        </pc:cxnChg>
        <pc:cxnChg chg="add del mod topLvl">
          <ac:chgData name="Ankit Chaudhary" userId="afaccc49-a232-402e-8d43-66b0a56697d2" providerId="ADAL" clId="{B2648660-F1AE-4B8D-B7C5-7B4EFA6E510A}" dt="2021-11-03T22:13:54.464" v="2860" actId="478"/>
          <ac:cxnSpMkLst>
            <pc:docMk/>
            <pc:sldMk cId="3123760709" sldId="258"/>
            <ac:cxnSpMk id="17" creationId="{52F650FF-6008-4CF4-AEC0-44733F69112A}"/>
          </ac:cxnSpMkLst>
        </pc:cxnChg>
        <pc:cxnChg chg="mod topLvl">
          <ac:chgData name="Ankit Chaudhary" userId="afaccc49-a232-402e-8d43-66b0a56697d2" providerId="ADAL" clId="{B2648660-F1AE-4B8D-B7C5-7B4EFA6E510A}" dt="2021-11-03T19:31:41.261" v="1570" actId="165"/>
          <ac:cxnSpMkLst>
            <pc:docMk/>
            <pc:sldMk cId="3123760709" sldId="258"/>
            <ac:cxnSpMk id="34" creationId="{63216365-E2CC-42DF-9C90-A4BCCAD580DF}"/>
          </ac:cxnSpMkLst>
        </pc:cxnChg>
        <pc:cxnChg chg="add mod">
          <ac:chgData name="Ankit Chaudhary" userId="afaccc49-a232-402e-8d43-66b0a56697d2" providerId="ADAL" clId="{B2648660-F1AE-4B8D-B7C5-7B4EFA6E510A}" dt="2021-11-03T22:14:02.064" v="2863" actId="14100"/>
          <ac:cxnSpMkLst>
            <pc:docMk/>
            <pc:sldMk cId="3123760709" sldId="258"/>
            <ac:cxnSpMk id="47" creationId="{430C0482-CE6E-4AED-BD85-3BD103119DAF}"/>
          </ac:cxnSpMkLst>
        </pc:cxnChg>
      </pc:sldChg>
      <pc:sldChg chg="addSp delSp modSp mod">
        <pc:chgData name="Ankit Chaudhary" userId="afaccc49-a232-402e-8d43-66b0a56697d2" providerId="ADAL" clId="{B2648660-F1AE-4B8D-B7C5-7B4EFA6E510A}" dt="2021-11-03T22:19:55.775" v="2913" actId="207"/>
        <pc:sldMkLst>
          <pc:docMk/>
          <pc:sldMk cId="2660671209" sldId="261"/>
        </pc:sldMkLst>
        <pc:spChg chg="mod">
          <ac:chgData name="Ankit Chaudhary" userId="afaccc49-a232-402e-8d43-66b0a56697d2" providerId="ADAL" clId="{B2648660-F1AE-4B8D-B7C5-7B4EFA6E510A}" dt="2021-11-03T18:28:47.317" v="1280" actId="1076"/>
          <ac:spMkLst>
            <pc:docMk/>
            <pc:sldMk cId="2660671209" sldId="261"/>
            <ac:spMk id="2" creationId="{75439D35-C3DB-4C2D-821D-D6A68380B2CE}"/>
          </ac:spMkLst>
        </pc:spChg>
        <pc:spChg chg="add del mod">
          <ac:chgData name="Ankit Chaudhary" userId="afaccc49-a232-402e-8d43-66b0a56697d2" providerId="ADAL" clId="{B2648660-F1AE-4B8D-B7C5-7B4EFA6E510A}" dt="2021-11-03T22:19:38.178" v="2912" actId="478"/>
          <ac:spMkLst>
            <pc:docMk/>
            <pc:sldMk cId="2660671209" sldId="261"/>
            <ac:spMk id="3" creationId="{77C14FC2-2ED1-423A-92DF-6A028FB490A1}"/>
          </ac:spMkLst>
        </pc:spChg>
        <pc:spChg chg="add mod ord">
          <ac:chgData name="Ankit Chaudhary" userId="afaccc49-a232-402e-8d43-66b0a56697d2" providerId="ADAL" clId="{B2648660-F1AE-4B8D-B7C5-7B4EFA6E510A}" dt="2021-11-03T22:19:55.775" v="2913" actId="207"/>
          <ac:spMkLst>
            <pc:docMk/>
            <pc:sldMk cId="2660671209" sldId="261"/>
            <ac:spMk id="4" creationId="{9898E4AD-1EE0-4027-A97A-27AE5C7C058B}"/>
          </ac:spMkLst>
        </pc:spChg>
        <pc:spChg chg="add del mod">
          <ac:chgData name="Ankit Chaudhary" userId="afaccc49-a232-402e-8d43-66b0a56697d2" providerId="ADAL" clId="{B2648660-F1AE-4B8D-B7C5-7B4EFA6E510A}" dt="2021-11-03T22:19:38.178" v="2912" actId="478"/>
          <ac:spMkLst>
            <pc:docMk/>
            <pc:sldMk cId="2660671209" sldId="261"/>
            <ac:spMk id="8" creationId="{37ED59CE-4B35-4282-AA7E-62530697D223}"/>
          </ac:spMkLst>
        </pc:spChg>
        <pc:spChg chg="add mod ord">
          <ac:chgData name="Ankit Chaudhary" userId="afaccc49-a232-402e-8d43-66b0a56697d2" providerId="ADAL" clId="{B2648660-F1AE-4B8D-B7C5-7B4EFA6E510A}" dt="2021-11-03T22:19:55.775" v="2913" actId="207"/>
          <ac:spMkLst>
            <pc:docMk/>
            <pc:sldMk cId="2660671209" sldId="261"/>
            <ac:spMk id="9" creationId="{31754C15-0963-4DFA-9785-EB4D963B3346}"/>
          </ac:spMkLst>
        </pc:spChg>
        <pc:spChg chg="add mod ord">
          <ac:chgData name="Ankit Chaudhary" userId="afaccc49-a232-402e-8d43-66b0a56697d2" providerId="ADAL" clId="{B2648660-F1AE-4B8D-B7C5-7B4EFA6E510A}" dt="2021-11-03T22:19:55.775" v="2913" actId="207"/>
          <ac:spMkLst>
            <pc:docMk/>
            <pc:sldMk cId="2660671209" sldId="261"/>
            <ac:spMk id="10" creationId="{83A2C577-0DD1-4EC8-BF52-C2813A109CB5}"/>
          </ac:spMkLst>
        </pc:spChg>
        <pc:spChg chg="add mod ord">
          <ac:chgData name="Ankit Chaudhary" userId="afaccc49-a232-402e-8d43-66b0a56697d2" providerId="ADAL" clId="{B2648660-F1AE-4B8D-B7C5-7B4EFA6E510A}" dt="2021-11-03T22:19:55.775" v="2913" actId="207"/>
          <ac:spMkLst>
            <pc:docMk/>
            <pc:sldMk cId="2660671209" sldId="261"/>
            <ac:spMk id="11" creationId="{236A049B-AC6D-4A08-A004-2825A31706F7}"/>
          </ac:spMkLst>
        </pc:spChg>
      </pc:sldChg>
      <pc:sldChg chg="addSp delSp modSp mod setBg">
        <pc:chgData name="Ankit Chaudhary" userId="afaccc49-a232-402e-8d43-66b0a56697d2" providerId="ADAL" clId="{B2648660-F1AE-4B8D-B7C5-7B4EFA6E510A}" dt="2021-11-03T22:03:11.486" v="2796" actId="1076"/>
        <pc:sldMkLst>
          <pc:docMk/>
          <pc:sldMk cId="2700686635" sldId="262"/>
        </pc:sldMkLst>
        <pc:spChg chg="mod">
          <ac:chgData name="Ankit Chaudhary" userId="afaccc49-a232-402e-8d43-66b0a56697d2" providerId="ADAL" clId="{B2648660-F1AE-4B8D-B7C5-7B4EFA6E510A}" dt="2021-11-03T22:02:00.977" v="2781" actId="115"/>
          <ac:spMkLst>
            <pc:docMk/>
            <pc:sldMk cId="2700686635" sldId="262"/>
            <ac:spMk id="2" creationId="{1043CBD0-68A1-4E25-A7C0-36B7761DAA73}"/>
          </ac:spMkLst>
        </pc:spChg>
        <pc:spChg chg="add del mod">
          <ac:chgData name="Ankit Chaudhary" userId="afaccc49-a232-402e-8d43-66b0a56697d2" providerId="ADAL" clId="{B2648660-F1AE-4B8D-B7C5-7B4EFA6E510A}" dt="2021-11-03T18:31:17.406" v="1380" actId="26606"/>
          <ac:spMkLst>
            <pc:docMk/>
            <pc:sldMk cId="2700686635" sldId="262"/>
            <ac:spMk id="3" creationId="{6DCB26D2-BC50-4FE0-BAF2-310029835618}"/>
          </ac:spMkLst>
        </pc:spChg>
        <pc:spChg chg="mod">
          <ac:chgData name="Ankit Chaudhary" userId="afaccc49-a232-402e-8d43-66b0a56697d2" providerId="ADAL" clId="{B2648660-F1AE-4B8D-B7C5-7B4EFA6E510A}" dt="2021-11-03T18:31:17.406" v="1380" actId="26606"/>
          <ac:spMkLst>
            <pc:docMk/>
            <pc:sldMk cId="2700686635" sldId="262"/>
            <ac:spMk id="5" creationId="{A2DC75D8-E25A-47A5-8CFB-EF343A10C777}"/>
          </ac:spMkLst>
        </pc:spChg>
        <pc:spChg chg="mod">
          <ac:chgData name="Ankit Chaudhary" userId="afaccc49-a232-402e-8d43-66b0a56697d2" providerId="ADAL" clId="{B2648660-F1AE-4B8D-B7C5-7B4EFA6E510A}" dt="2021-11-03T22:02:28.210" v="2784" actId="1076"/>
          <ac:spMkLst>
            <pc:docMk/>
            <pc:sldMk cId="2700686635" sldId="262"/>
            <ac:spMk id="6" creationId="{7857FBDF-906E-4EA8-A64C-37EFB58946AA}"/>
          </ac:spMkLst>
        </pc:spChg>
        <pc:spChg chg="mod">
          <ac:chgData name="Ankit Chaudhary" userId="afaccc49-a232-402e-8d43-66b0a56697d2" providerId="ADAL" clId="{B2648660-F1AE-4B8D-B7C5-7B4EFA6E510A}" dt="2021-11-03T22:03:03.055" v="2791" actId="1076"/>
          <ac:spMkLst>
            <pc:docMk/>
            <pc:sldMk cId="2700686635" sldId="262"/>
            <ac:spMk id="8" creationId="{5E3292C5-8DF0-4EF0-98A7-27391C641D27}"/>
          </ac:spMkLst>
        </pc:spChg>
        <pc:spChg chg="mod">
          <ac:chgData name="Ankit Chaudhary" userId="afaccc49-a232-402e-8d43-66b0a56697d2" providerId="ADAL" clId="{B2648660-F1AE-4B8D-B7C5-7B4EFA6E510A}" dt="2021-11-03T22:03:04.278" v="2792" actId="1076"/>
          <ac:spMkLst>
            <pc:docMk/>
            <pc:sldMk cId="2700686635" sldId="262"/>
            <ac:spMk id="9" creationId="{12D6B27D-D78C-4200-BBB2-2FE36D149A63}"/>
          </ac:spMkLst>
        </pc:spChg>
        <pc:spChg chg="add del">
          <ac:chgData name="Ankit Chaudhary" userId="afaccc49-a232-402e-8d43-66b0a56697d2" providerId="ADAL" clId="{B2648660-F1AE-4B8D-B7C5-7B4EFA6E510A}" dt="2021-11-03T18:31:14.024" v="1373" actId="26606"/>
          <ac:spMkLst>
            <pc:docMk/>
            <pc:sldMk cId="2700686635" sldId="262"/>
            <ac:spMk id="10" creationId="{389575E1-3389-451A-A5F7-27854C25C599}"/>
          </ac:spMkLst>
        </pc:spChg>
        <pc:spChg chg="add del">
          <ac:chgData name="Ankit Chaudhary" userId="afaccc49-a232-402e-8d43-66b0a56697d2" providerId="ADAL" clId="{B2648660-F1AE-4B8D-B7C5-7B4EFA6E510A}" dt="2021-11-03T18:31:13.506" v="1371" actId="26606"/>
          <ac:spMkLst>
            <pc:docMk/>
            <pc:sldMk cId="2700686635" sldId="262"/>
            <ac:spMk id="11" creationId="{B819A166-7571-4003-A6B8-B62034C3ED30}"/>
          </ac:spMkLst>
        </pc:spChg>
        <pc:spChg chg="add del">
          <ac:chgData name="Ankit Chaudhary" userId="afaccc49-a232-402e-8d43-66b0a56697d2" providerId="ADAL" clId="{B2648660-F1AE-4B8D-B7C5-7B4EFA6E510A}" dt="2021-11-03T18:31:14.024" v="1373" actId="26606"/>
          <ac:spMkLst>
            <pc:docMk/>
            <pc:sldMk cId="2700686635" sldId="262"/>
            <ac:spMk id="12" creationId="{A53CCC5C-D88E-40FB-B30B-23DCDBD01D37}"/>
          </ac:spMkLst>
        </pc:spChg>
        <pc:spChg chg="add del">
          <ac:chgData name="Ankit Chaudhary" userId="afaccc49-a232-402e-8d43-66b0a56697d2" providerId="ADAL" clId="{B2648660-F1AE-4B8D-B7C5-7B4EFA6E510A}" dt="2021-11-03T18:31:14.024" v="1373" actId="26606"/>
          <ac:spMkLst>
            <pc:docMk/>
            <pc:sldMk cId="2700686635" sldId="262"/>
            <ac:spMk id="13" creationId="{6DCB26D2-BC50-4FE0-BAF2-310029835618}"/>
          </ac:spMkLst>
        </pc:spChg>
        <pc:spChg chg="add del">
          <ac:chgData name="Ankit Chaudhary" userId="afaccc49-a232-402e-8d43-66b0a56697d2" providerId="ADAL" clId="{B2648660-F1AE-4B8D-B7C5-7B4EFA6E510A}" dt="2021-11-03T18:31:14.024" v="1373" actId="26606"/>
          <ac:spMkLst>
            <pc:docMk/>
            <pc:sldMk cId="2700686635" sldId="262"/>
            <ac:spMk id="14" creationId="{081E4A58-353D-44AE-B2FC-2A74E2E400F7}"/>
          </ac:spMkLst>
        </pc:spChg>
        <pc:spChg chg="mod">
          <ac:chgData name="Ankit Chaudhary" userId="afaccc49-a232-402e-8d43-66b0a56697d2" providerId="ADAL" clId="{B2648660-F1AE-4B8D-B7C5-7B4EFA6E510A}" dt="2021-11-03T22:03:05.939" v="2793" actId="1076"/>
          <ac:spMkLst>
            <pc:docMk/>
            <pc:sldMk cId="2700686635" sldId="262"/>
            <ac:spMk id="15" creationId="{9530A874-DEC1-4E57-93A0-8D2050AB3685}"/>
          </ac:spMkLst>
        </pc:spChg>
        <pc:spChg chg="add del">
          <ac:chgData name="Ankit Chaudhary" userId="afaccc49-a232-402e-8d43-66b0a56697d2" providerId="ADAL" clId="{B2648660-F1AE-4B8D-B7C5-7B4EFA6E510A}" dt="2021-11-03T18:31:14.422" v="1375" actId="26606"/>
          <ac:spMkLst>
            <pc:docMk/>
            <pc:sldMk cId="2700686635" sldId="262"/>
            <ac:spMk id="16" creationId="{100EDD19-6802-4EC3-95CE-CFFAB042CFD6}"/>
          </ac:spMkLst>
        </pc:spChg>
        <pc:spChg chg="add del">
          <ac:chgData name="Ankit Chaudhary" userId="afaccc49-a232-402e-8d43-66b0a56697d2" providerId="ADAL" clId="{B2648660-F1AE-4B8D-B7C5-7B4EFA6E510A}" dt="2021-11-03T18:31:14.422" v="1375" actId="26606"/>
          <ac:spMkLst>
            <pc:docMk/>
            <pc:sldMk cId="2700686635" sldId="262"/>
            <ac:spMk id="17" creationId="{DB17E863-922E-4C26-BD64-E8FD41D28661}"/>
          </ac:spMkLst>
        </pc:spChg>
        <pc:spChg chg="add del">
          <ac:chgData name="Ankit Chaudhary" userId="afaccc49-a232-402e-8d43-66b0a56697d2" providerId="ADAL" clId="{B2648660-F1AE-4B8D-B7C5-7B4EFA6E510A}" dt="2021-11-03T18:31:14.422" v="1375" actId="26606"/>
          <ac:spMkLst>
            <pc:docMk/>
            <pc:sldMk cId="2700686635" sldId="262"/>
            <ac:spMk id="18" creationId="{6DCB26D2-BC50-4FE0-BAF2-310029835618}"/>
          </ac:spMkLst>
        </pc:spChg>
        <pc:spChg chg="mod">
          <ac:chgData name="Ankit Chaudhary" userId="afaccc49-a232-402e-8d43-66b0a56697d2" providerId="ADAL" clId="{B2648660-F1AE-4B8D-B7C5-7B4EFA6E510A}" dt="2021-11-03T22:03:09.307" v="2794" actId="1076"/>
          <ac:spMkLst>
            <pc:docMk/>
            <pc:sldMk cId="2700686635" sldId="262"/>
            <ac:spMk id="19" creationId="{D56ABBB0-D20F-4E1D-BC15-CAE0770F39C1}"/>
          </ac:spMkLst>
        </pc:spChg>
        <pc:spChg chg="add del">
          <ac:chgData name="Ankit Chaudhary" userId="afaccc49-a232-402e-8d43-66b0a56697d2" providerId="ADAL" clId="{B2648660-F1AE-4B8D-B7C5-7B4EFA6E510A}" dt="2021-11-03T18:31:16.367" v="1377" actId="26606"/>
          <ac:spMkLst>
            <pc:docMk/>
            <pc:sldMk cId="2700686635" sldId="262"/>
            <ac:spMk id="20" creationId="{B819A166-7571-4003-A6B8-B62034C3ED30}"/>
          </ac:spMkLst>
        </pc:spChg>
        <pc:spChg chg="mod">
          <ac:chgData name="Ankit Chaudhary" userId="afaccc49-a232-402e-8d43-66b0a56697d2" providerId="ADAL" clId="{B2648660-F1AE-4B8D-B7C5-7B4EFA6E510A}" dt="2021-11-03T22:03:11.486" v="2796" actId="1076"/>
          <ac:spMkLst>
            <pc:docMk/>
            <pc:sldMk cId="2700686635" sldId="262"/>
            <ac:spMk id="22" creationId="{1C290A33-EF09-4018-BB8D-B5F388BD79DF}"/>
          </ac:spMkLst>
        </pc:spChg>
        <pc:spChg chg="add del">
          <ac:chgData name="Ankit Chaudhary" userId="afaccc49-a232-402e-8d43-66b0a56697d2" providerId="ADAL" clId="{B2648660-F1AE-4B8D-B7C5-7B4EFA6E510A}" dt="2021-11-03T18:31:17.396" v="1379" actId="26606"/>
          <ac:spMkLst>
            <pc:docMk/>
            <pc:sldMk cId="2700686635" sldId="262"/>
            <ac:spMk id="23" creationId="{B819A166-7571-4003-A6B8-B62034C3ED30}"/>
          </ac:spMkLst>
        </pc:spChg>
        <pc:spChg chg="add del mod ord">
          <ac:chgData name="Ankit Chaudhary" userId="afaccc49-a232-402e-8d43-66b0a56697d2" providerId="ADAL" clId="{B2648660-F1AE-4B8D-B7C5-7B4EFA6E510A}" dt="2021-11-03T21:27:43.536" v="2189" actId="478"/>
          <ac:spMkLst>
            <pc:docMk/>
            <pc:sldMk cId="2700686635" sldId="262"/>
            <ac:spMk id="25" creationId="{038F320F-0F0B-4EDC-9398-F52AC24EBFD2}"/>
          </ac:spMkLst>
        </pc:spChg>
        <pc:spChg chg="add del">
          <ac:chgData name="Ankit Chaudhary" userId="afaccc49-a232-402e-8d43-66b0a56697d2" providerId="ADAL" clId="{B2648660-F1AE-4B8D-B7C5-7B4EFA6E510A}" dt="2021-11-03T18:32:13.530" v="1383" actId="26606"/>
          <ac:spMkLst>
            <pc:docMk/>
            <pc:sldMk cId="2700686635" sldId="262"/>
            <ac:spMk id="26" creationId="{1BB867FF-FC45-48F7-8104-F89BE54909F1}"/>
          </ac:spMkLst>
        </pc:spChg>
        <pc:spChg chg="add del">
          <ac:chgData name="Ankit Chaudhary" userId="afaccc49-a232-402e-8d43-66b0a56697d2" providerId="ADAL" clId="{B2648660-F1AE-4B8D-B7C5-7B4EFA6E510A}" dt="2021-11-03T18:32:13.530" v="1383" actId="26606"/>
          <ac:spMkLst>
            <pc:docMk/>
            <pc:sldMk cId="2700686635" sldId="262"/>
            <ac:spMk id="27" creationId="{8BB56887-D0D5-4F0C-9E19-7247EB83C8B7}"/>
          </ac:spMkLst>
        </pc:spChg>
        <pc:spChg chg="add del">
          <ac:chgData name="Ankit Chaudhary" userId="afaccc49-a232-402e-8d43-66b0a56697d2" providerId="ADAL" clId="{B2648660-F1AE-4B8D-B7C5-7B4EFA6E510A}" dt="2021-11-03T18:32:13.530" v="1383" actId="26606"/>
          <ac:spMkLst>
            <pc:docMk/>
            <pc:sldMk cId="2700686635" sldId="262"/>
            <ac:spMk id="28" creationId="{081E4A58-353D-44AE-B2FC-2A74E2E400F7}"/>
          </ac:spMkLst>
        </pc:spChg>
        <pc:spChg chg="add del">
          <ac:chgData name="Ankit Chaudhary" userId="afaccc49-a232-402e-8d43-66b0a56697d2" providerId="ADAL" clId="{B2648660-F1AE-4B8D-B7C5-7B4EFA6E510A}" dt="2021-11-03T18:32:13.530" v="1383" actId="26606"/>
          <ac:spMkLst>
            <pc:docMk/>
            <pc:sldMk cId="2700686635" sldId="262"/>
            <ac:spMk id="29" creationId="{6DCB26D2-BC50-4FE0-BAF2-310029835618}"/>
          </ac:spMkLst>
        </pc:spChg>
        <pc:spChg chg="mod">
          <ac:chgData name="Ankit Chaudhary" userId="afaccc49-a232-402e-8d43-66b0a56697d2" providerId="ADAL" clId="{B2648660-F1AE-4B8D-B7C5-7B4EFA6E510A}" dt="2021-11-03T22:03:10.512" v="2795" actId="1076"/>
          <ac:spMkLst>
            <pc:docMk/>
            <pc:sldMk cId="2700686635" sldId="262"/>
            <ac:spMk id="30" creationId="{B3321B68-9B20-497D-B958-21256F29405B}"/>
          </ac:spMkLst>
        </pc:spChg>
        <pc:spChg chg="add mod ord">
          <ac:chgData name="Ankit Chaudhary" userId="afaccc49-a232-402e-8d43-66b0a56697d2" providerId="ADAL" clId="{B2648660-F1AE-4B8D-B7C5-7B4EFA6E510A}" dt="2021-11-03T21:27:53.639" v="2193" actId="171"/>
          <ac:spMkLst>
            <pc:docMk/>
            <pc:sldMk cId="2700686635" sldId="262"/>
            <ac:spMk id="32" creationId="{998DC95F-76A2-4029-8ABE-8ED9D7BED873}"/>
          </ac:spMkLst>
        </pc:spChg>
        <pc:grpChg chg="mod">
          <ac:chgData name="Ankit Chaudhary" userId="afaccc49-a232-402e-8d43-66b0a56697d2" providerId="ADAL" clId="{B2648660-F1AE-4B8D-B7C5-7B4EFA6E510A}" dt="2021-11-03T19:49:40.878" v="1767" actId="18245"/>
          <ac:grpSpMkLst>
            <pc:docMk/>
            <pc:sldMk cId="2700686635" sldId="262"/>
            <ac:grpSpMk id="4" creationId="{96DE76B2-5667-45BF-831D-7956CA6D8C39}"/>
          </ac:grpSpMkLst>
        </pc:grpChg>
        <pc:graphicFrameChg chg="add del">
          <ac:chgData name="Ankit Chaudhary" userId="afaccc49-a232-402e-8d43-66b0a56697d2" providerId="ADAL" clId="{B2648660-F1AE-4B8D-B7C5-7B4EFA6E510A}" dt="2021-11-03T18:31:13.506" v="1371" actId="26606"/>
          <ac:graphicFrameMkLst>
            <pc:docMk/>
            <pc:sldMk cId="2700686635" sldId="262"/>
            <ac:graphicFrameMk id="7" creationId="{4DB6B18D-A0BA-4FA2-93BD-D07B8A82B7B9}"/>
          </ac:graphicFrameMkLst>
        </pc:graphicFrameChg>
        <pc:graphicFrameChg chg="add del">
          <ac:chgData name="Ankit Chaudhary" userId="afaccc49-a232-402e-8d43-66b0a56697d2" providerId="ADAL" clId="{B2648660-F1AE-4B8D-B7C5-7B4EFA6E510A}" dt="2021-11-03T18:31:16.367" v="1377" actId="26606"/>
          <ac:graphicFrameMkLst>
            <pc:docMk/>
            <pc:sldMk cId="2700686635" sldId="262"/>
            <ac:graphicFrameMk id="21" creationId="{DC1EC0EB-5398-4C1C-8D31-7673EE630860}"/>
          </ac:graphicFrameMkLst>
        </pc:graphicFrameChg>
        <pc:graphicFrameChg chg="add del">
          <ac:chgData name="Ankit Chaudhary" userId="afaccc49-a232-402e-8d43-66b0a56697d2" providerId="ADAL" clId="{B2648660-F1AE-4B8D-B7C5-7B4EFA6E510A}" dt="2021-11-03T18:31:17.396" v="1379" actId="26606"/>
          <ac:graphicFrameMkLst>
            <pc:docMk/>
            <pc:sldMk cId="2700686635" sldId="262"/>
            <ac:graphicFrameMk id="24" creationId="{4DB6B18D-A0BA-4FA2-93BD-D07B8A82B7B9}"/>
          </ac:graphicFrameMkLst>
        </pc:graphicFrameChg>
        <pc:graphicFrameChg chg="add del mod">
          <ac:chgData name="Ankit Chaudhary" userId="afaccc49-a232-402e-8d43-66b0a56697d2" providerId="ADAL" clId="{B2648660-F1AE-4B8D-B7C5-7B4EFA6E510A}" dt="2021-11-03T19:49:40.878" v="1767" actId="18245"/>
          <ac:graphicFrameMkLst>
            <pc:docMk/>
            <pc:sldMk cId="2700686635" sldId="262"/>
            <ac:graphicFrameMk id="31" creationId="{0BD4C75A-42D8-4A0B-A51A-B7C6962FBB8A}"/>
          </ac:graphicFrameMkLst>
        </pc:graphicFrameChg>
      </pc:sldChg>
      <pc:sldChg chg="modSp del mod">
        <pc:chgData name="Ankit Chaudhary" userId="afaccc49-a232-402e-8d43-66b0a56697d2" providerId="ADAL" clId="{B2648660-F1AE-4B8D-B7C5-7B4EFA6E510A}" dt="2021-11-03T21:45:44.784" v="2519" actId="47"/>
        <pc:sldMkLst>
          <pc:docMk/>
          <pc:sldMk cId="2704345920" sldId="263"/>
        </pc:sldMkLst>
        <pc:spChg chg="mod">
          <ac:chgData name="Ankit Chaudhary" userId="afaccc49-a232-402e-8d43-66b0a56697d2" providerId="ADAL" clId="{B2648660-F1AE-4B8D-B7C5-7B4EFA6E510A}" dt="2021-11-03T21:45:42.428" v="2518" actId="21"/>
          <ac:spMkLst>
            <pc:docMk/>
            <pc:sldMk cId="2704345920" sldId="263"/>
            <ac:spMk id="3" creationId="{23CACCF8-645A-4D75-9017-48BECEAE0B64}"/>
          </ac:spMkLst>
        </pc:spChg>
      </pc:sldChg>
      <pc:sldChg chg="addSp delSp modSp mod">
        <pc:chgData name="Ankit Chaudhary" userId="afaccc49-a232-402e-8d43-66b0a56697d2" providerId="ADAL" clId="{B2648660-F1AE-4B8D-B7C5-7B4EFA6E510A}" dt="2021-11-03T22:05:14.962" v="2801" actId="20577"/>
        <pc:sldMkLst>
          <pc:docMk/>
          <pc:sldMk cId="3402258266" sldId="264"/>
        </pc:sldMkLst>
        <pc:spChg chg="mod">
          <ac:chgData name="Ankit Chaudhary" userId="afaccc49-a232-402e-8d43-66b0a56697d2" providerId="ADAL" clId="{B2648660-F1AE-4B8D-B7C5-7B4EFA6E510A}" dt="2021-11-03T21:23:42.137" v="2148" actId="122"/>
          <ac:spMkLst>
            <pc:docMk/>
            <pc:sldMk cId="3402258266" sldId="264"/>
            <ac:spMk id="2" creationId="{72CC53AC-2AE1-42F5-B150-40552F85C756}"/>
          </ac:spMkLst>
        </pc:spChg>
        <pc:spChg chg="del mod topLvl">
          <ac:chgData name="Ankit Chaudhary" userId="afaccc49-a232-402e-8d43-66b0a56697d2" providerId="ADAL" clId="{B2648660-F1AE-4B8D-B7C5-7B4EFA6E510A}" dt="2021-11-03T20:50:56.116" v="2045" actId="478"/>
          <ac:spMkLst>
            <pc:docMk/>
            <pc:sldMk cId="3402258266" sldId="264"/>
            <ac:spMk id="4" creationId="{754A0AB0-3BA6-470B-9CC1-E705751AE0CB}"/>
          </ac:spMkLst>
        </pc:spChg>
        <pc:spChg chg="mod topLvl">
          <ac:chgData name="Ankit Chaudhary" userId="afaccc49-a232-402e-8d43-66b0a56697d2" providerId="ADAL" clId="{B2648660-F1AE-4B8D-B7C5-7B4EFA6E510A}" dt="2021-11-03T21:55:26.984" v="2761" actId="1076"/>
          <ac:spMkLst>
            <pc:docMk/>
            <pc:sldMk cId="3402258266" sldId="264"/>
            <ac:spMk id="6" creationId="{57BDDBD2-DE20-4923-97BE-A4859F5C7E26}"/>
          </ac:spMkLst>
        </pc:spChg>
        <pc:spChg chg="mod topLvl">
          <ac:chgData name="Ankit Chaudhary" userId="afaccc49-a232-402e-8d43-66b0a56697d2" providerId="ADAL" clId="{B2648660-F1AE-4B8D-B7C5-7B4EFA6E510A}" dt="2021-11-03T21:55:26.984" v="2761" actId="1076"/>
          <ac:spMkLst>
            <pc:docMk/>
            <pc:sldMk cId="3402258266" sldId="264"/>
            <ac:spMk id="7" creationId="{31A3003A-2F15-4648-93EE-4C871096B847}"/>
          </ac:spMkLst>
        </pc:spChg>
        <pc:spChg chg="del mod topLvl">
          <ac:chgData name="Ankit Chaudhary" userId="afaccc49-a232-402e-8d43-66b0a56697d2" providerId="ADAL" clId="{B2648660-F1AE-4B8D-B7C5-7B4EFA6E510A}" dt="2021-11-03T21:41:36.682" v="2467" actId="478"/>
          <ac:spMkLst>
            <pc:docMk/>
            <pc:sldMk cId="3402258266" sldId="264"/>
            <ac:spMk id="8" creationId="{59F4610A-8644-419C-A229-B3D175649582}"/>
          </ac:spMkLst>
        </pc:spChg>
        <pc:spChg chg="mod topLvl">
          <ac:chgData name="Ankit Chaudhary" userId="afaccc49-a232-402e-8d43-66b0a56697d2" providerId="ADAL" clId="{B2648660-F1AE-4B8D-B7C5-7B4EFA6E510A}" dt="2021-11-03T21:55:26.984" v="2761" actId="1076"/>
          <ac:spMkLst>
            <pc:docMk/>
            <pc:sldMk cId="3402258266" sldId="264"/>
            <ac:spMk id="10" creationId="{A5EE9880-A5A2-41B3-AD8F-25C3CF430B3E}"/>
          </ac:spMkLst>
        </pc:spChg>
        <pc:spChg chg="add del mod ord">
          <ac:chgData name="Ankit Chaudhary" userId="afaccc49-a232-402e-8d43-66b0a56697d2" providerId="ADAL" clId="{B2648660-F1AE-4B8D-B7C5-7B4EFA6E510A}" dt="2021-11-03T21:42:01.731" v="2473" actId="478"/>
          <ac:spMkLst>
            <pc:docMk/>
            <pc:sldMk cId="3402258266" sldId="264"/>
            <ac:spMk id="13" creationId="{ACF3B20B-2C9B-4C09-ADFC-2C75CC458802}"/>
          </ac:spMkLst>
        </pc:spChg>
        <pc:spChg chg="add mod ord">
          <ac:chgData name="Ankit Chaudhary" userId="afaccc49-a232-402e-8d43-66b0a56697d2" providerId="ADAL" clId="{B2648660-F1AE-4B8D-B7C5-7B4EFA6E510A}" dt="2021-11-03T21:55:26.984" v="2761" actId="1076"/>
          <ac:spMkLst>
            <pc:docMk/>
            <pc:sldMk cId="3402258266" sldId="264"/>
            <ac:spMk id="14" creationId="{697BF331-8FB3-4790-95F3-C8BE5E7FBAC7}"/>
          </ac:spMkLst>
        </pc:spChg>
        <pc:spChg chg="add mod">
          <ac:chgData name="Ankit Chaudhary" userId="afaccc49-a232-402e-8d43-66b0a56697d2" providerId="ADAL" clId="{B2648660-F1AE-4B8D-B7C5-7B4EFA6E510A}" dt="2021-11-03T22:03:50.215" v="2797" actId="20577"/>
          <ac:spMkLst>
            <pc:docMk/>
            <pc:sldMk cId="3402258266" sldId="264"/>
            <ac:spMk id="15" creationId="{54F86FC2-FB9A-441E-82A6-47F31CD1636E}"/>
          </ac:spMkLst>
        </pc:spChg>
        <pc:spChg chg="add mod">
          <ac:chgData name="Ankit Chaudhary" userId="afaccc49-a232-402e-8d43-66b0a56697d2" providerId="ADAL" clId="{B2648660-F1AE-4B8D-B7C5-7B4EFA6E510A}" dt="2021-11-03T21:55:26.984" v="2761" actId="1076"/>
          <ac:spMkLst>
            <pc:docMk/>
            <pc:sldMk cId="3402258266" sldId="264"/>
            <ac:spMk id="16" creationId="{10740B25-FA1F-4648-9ABC-92AE3D5496C3}"/>
          </ac:spMkLst>
        </pc:spChg>
        <pc:spChg chg="add mod">
          <ac:chgData name="Ankit Chaudhary" userId="afaccc49-a232-402e-8d43-66b0a56697d2" providerId="ADAL" clId="{B2648660-F1AE-4B8D-B7C5-7B4EFA6E510A}" dt="2021-11-03T21:55:26.984" v="2761" actId="1076"/>
          <ac:spMkLst>
            <pc:docMk/>
            <pc:sldMk cId="3402258266" sldId="264"/>
            <ac:spMk id="17" creationId="{33EE62ED-1E1F-4FBC-B435-C757BF13554E}"/>
          </ac:spMkLst>
        </pc:spChg>
        <pc:spChg chg="add mod">
          <ac:chgData name="Ankit Chaudhary" userId="afaccc49-a232-402e-8d43-66b0a56697d2" providerId="ADAL" clId="{B2648660-F1AE-4B8D-B7C5-7B4EFA6E510A}" dt="2021-11-03T22:05:14.962" v="2801" actId="20577"/>
          <ac:spMkLst>
            <pc:docMk/>
            <pc:sldMk cId="3402258266" sldId="264"/>
            <ac:spMk id="18" creationId="{EF66F8AC-0476-4563-8334-2A7558AC4030}"/>
          </ac:spMkLst>
        </pc:spChg>
        <pc:grpChg chg="del mod">
          <ac:chgData name="Ankit Chaudhary" userId="afaccc49-a232-402e-8d43-66b0a56697d2" providerId="ADAL" clId="{B2648660-F1AE-4B8D-B7C5-7B4EFA6E510A}" dt="2021-11-03T20:50:52.123" v="2043" actId="165"/>
          <ac:grpSpMkLst>
            <pc:docMk/>
            <pc:sldMk cId="3402258266" sldId="264"/>
            <ac:grpSpMk id="3" creationId="{89534161-BF9A-42E6-9ADB-24D02963576A}"/>
          </ac:grpSpMkLst>
        </pc:grpChg>
        <pc:grpChg chg="add del mod">
          <ac:chgData name="Ankit Chaudhary" userId="afaccc49-a232-402e-8d43-66b0a56697d2" providerId="ADAL" clId="{B2648660-F1AE-4B8D-B7C5-7B4EFA6E510A}" dt="2021-11-03T21:41:35.367" v="2466" actId="165"/>
          <ac:grpSpMkLst>
            <pc:docMk/>
            <pc:sldMk cId="3402258266" sldId="264"/>
            <ac:grpSpMk id="11" creationId="{45E1EAB7-A6E4-41F5-99AF-1B3AE72ED130}"/>
          </ac:grpSpMkLst>
        </pc:grpChg>
        <pc:graphicFrameChg chg="del mod">
          <ac:chgData name="Ankit Chaudhary" userId="afaccc49-a232-402e-8d43-66b0a56697d2" providerId="ADAL" clId="{B2648660-F1AE-4B8D-B7C5-7B4EFA6E510A}" dt="2021-11-03T20:50:44.074" v="2042" actId="18245"/>
          <ac:graphicFrameMkLst>
            <pc:docMk/>
            <pc:sldMk cId="3402258266" sldId="264"/>
            <ac:graphicFrameMk id="9" creationId="{FA9C6F9C-FCA8-40BF-9875-D1EDF1E97DB3}"/>
          </ac:graphicFrameMkLst>
        </pc:graphicFrameChg>
        <pc:graphicFrameChg chg="add del mod modGraphic">
          <ac:chgData name="Ankit Chaudhary" userId="afaccc49-a232-402e-8d43-66b0a56697d2" providerId="ADAL" clId="{B2648660-F1AE-4B8D-B7C5-7B4EFA6E510A}" dt="2021-11-03T21:40:34.291" v="2456" actId="478"/>
          <ac:graphicFrameMkLst>
            <pc:docMk/>
            <pc:sldMk cId="3402258266" sldId="264"/>
            <ac:graphicFrameMk id="12" creationId="{4341D660-3CF9-48DB-8F26-38474353020F}"/>
          </ac:graphicFrameMkLst>
        </pc:graphicFrameChg>
      </pc:sldChg>
      <pc:sldChg chg="modSp del mod">
        <pc:chgData name="Ankit Chaudhary" userId="afaccc49-a232-402e-8d43-66b0a56697d2" providerId="ADAL" clId="{B2648660-F1AE-4B8D-B7C5-7B4EFA6E510A}" dt="2021-11-03T18:19:54.647" v="1150" actId="2696"/>
        <pc:sldMkLst>
          <pc:docMk/>
          <pc:sldMk cId="201835892" sldId="265"/>
        </pc:sldMkLst>
        <pc:spChg chg="mod">
          <ac:chgData name="Ankit Chaudhary" userId="afaccc49-a232-402e-8d43-66b0a56697d2" providerId="ADAL" clId="{B2648660-F1AE-4B8D-B7C5-7B4EFA6E510A}" dt="2021-11-03T17:17:05.108" v="1089" actId="21"/>
          <ac:spMkLst>
            <pc:docMk/>
            <pc:sldMk cId="201835892" sldId="265"/>
            <ac:spMk id="3" creationId="{82C71F1E-421E-46D4-A0BA-37069627012F}"/>
          </ac:spMkLst>
        </pc:spChg>
      </pc:sldChg>
      <pc:sldChg chg="addSp modSp mod ord modAnim">
        <pc:chgData name="Ankit Chaudhary" userId="afaccc49-a232-402e-8d43-66b0a56697d2" providerId="ADAL" clId="{B2648660-F1AE-4B8D-B7C5-7B4EFA6E510A}" dt="2021-11-03T21:26:53.535" v="2178"/>
        <pc:sldMkLst>
          <pc:docMk/>
          <pc:sldMk cId="811617625" sldId="266"/>
        </pc:sldMkLst>
        <pc:spChg chg="mod">
          <ac:chgData name="Ankit Chaudhary" userId="afaccc49-a232-402e-8d43-66b0a56697d2" providerId="ADAL" clId="{B2648660-F1AE-4B8D-B7C5-7B4EFA6E510A}" dt="2021-11-03T19:40:02.936" v="1613" actId="403"/>
          <ac:spMkLst>
            <pc:docMk/>
            <pc:sldMk cId="811617625" sldId="266"/>
            <ac:spMk id="2" creationId="{1B1EBE90-5AAE-4F48-8F13-18A24915C931}"/>
          </ac:spMkLst>
        </pc:spChg>
        <pc:spChg chg="add mod">
          <ac:chgData name="Ankit Chaudhary" userId="afaccc49-a232-402e-8d43-66b0a56697d2" providerId="ADAL" clId="{B2648660-F1AE-4B8D-B7C5-7B4EFA6E510A}" dt="2021-11-03T19:40:56.663" v="1644" actId="1076"/>
          <ac:spMkLst>
            <pc:docMk/>
            <pc:sldMk cId="811617625" sldId="266"/>
            <ac:spMk id="3" creationId="{387CD3DF-78D0-4218-A94B-11EC00E51FC8}"/>
          </ac:spMkLst>
        </pc:spChg>
        <pc:spChg chg="mod">
          <ac:chgData name="Ankit Chaudhary" userId="afaccc49-a232-402e-8d43-66b0a56697d2" providerId="ADAL" clId="{B2648660-F1AE-4B8D-B7C5-7B4EFA6E510A}" dt="2021-11-03T16:23:54.849" v="614" actId="1582"/>
          <ac:spMkLst>
            <pc:docMk/>
            <pc:sldMk cId="811617625" sldId="266"/>
            <ac:spMk id="24" creationId="{2AF2B312-5E02-4D01-827D-90A759ECECB6}"/>
          </ac:spMkLst>
        </pc:spChg>
      </pc:sldChg>
      <pc:sldChg chg="mod modShow">
        <pc:chgData name="Ankit Chaudhary" userId="afaccc49-a232-402e-8d43-66b0a56697d2" providerId="ADAL" clId="{B2648660-F1AE-4B8D-B7C5-7B4EFA6E510A}" dt="2021-11-03T21:15:30.520" v="2088" actId="729"/>
        <pc:sldMkLst>
          <pc:docMk/>
          <pc:sldMk cId="2937616841" sldId="271"/>
        </pc:sldMkLst>
      </pc:sldChg>
      <pc:sldChg chg="mod modShow">
        <pc:chgData name="Ankit Chaudhary" userId="afaccc49-a232-402e-8d43-66b0a56697d2" providerId="ADAL" clId="{B2648660-F1AE-4B8D-B7C5-7B4EFA6E510A}" dt="2021-11-03T21:16:02.997" v="2090" actId="729"/>
        <pc:sldMkLst>
          <pc:docMk/>
          <pc:sldMk cId="388761301" sldId="272"/>
        </pc:sldMkLst>
      </pc:sldChg>
      <pc:sldChg chg="modNotesTx">
        <pc:chgData name="Ankit Chaudhary" userId="afaccc49-a232-402e-8d43-66b0a56697d2" providerId="ADAL" clId="{B2648660-F1AE-4B8D-B7C5-7B4EFA6E510A}" dt="2021-11-03T22:07:28.605" v="2817" actId="20577"/>
        <pc:sldMkLst>
          <pc:docMk/>
          <pc:sldMk cId="3106550588" sldId="278"/>
        </pc:sldMkLst>
      </pc:sldChg>
      <pc:sldChg chg="delSp modSp mod">
        <pc:chgData name="Ankit Chaudhary" userId="afaccc49-a232-402e-8d43-66b0a56697d2" providerId="ADAL" clId="{B2648660-F1AE-4B8D-B7C5-7B4EFA6E510A}" dt="2021-11-03T22:12:04.765" v="2839" actId="1076"/>
        <pc:sldMkLst>
          <pc:docMk/>
          <pc:sldMk cId="2585708086" sldId="280"/>
        </pc:sldMkLst>
        <pc:spChg chg="mod">
          <ac:chgData name="Ankit Chaudhary" userId="afaccc49-a232-402e-8d43-66b0a56697d2" providerId="ADAL" clId="{B2648660-F1AE-4B8D-B7C5-7B4EFA6E510A}" dt="2021-11-03T19:34:45.798" v="1597" actId="1076"/>
          <ac:spMkLst>
            <pc:docMk/>
            <pc:sldMk cId="2585708086" sldId="280"/>
            <ac:spMk id="2" creationId="{7219CDCB-0F9D-44C1-8702-46FE8E031CC0}"/>
          </ac:spMkLst>
        </pc:spChg>
        <pc:spChg chg="mod">
          <ac:chgData name="Ankit Chaudhary" userId="afaccc49-a232-402e-8d43-66b0a56697d2" providerId="ADAL" clId="{B2648660-F1AE-4B8D-B7C5-7B4EFA6E510A}" dt="2021-11-03T22:12:04.765" v="2839" actId="1076"/>
          <ac:spMkLst>
            <pc:docMk/>
            <pc:sldMk cId="2585708086" sldId="280"/>
            <ac:spMk id="12" creationId="{002F7A63-92CA-4608-873A-BCF649D3D164}"/>
          </ac:spMkLst>
        </pc:spChg>
        <pc:spChg chg="mod topLvl">
          <ac:chgData name="Ankit Chaudhary" userId="afaccc49-a232-402e-8d43-66b0a56697d2" providerId="ADAL" clId="{B2648660-F1AE-4B8D-B7C5-7B4EFA6E510A}" dt="2021-11-03T22:10:47.994" v="2832" actId="1076"/>
          <ac:spMkLst>
            <pc:docMk/>
            <pc:sldMk cId="2585708086" sldId="280"/>
            <ac:spMk id="22" creationId="{82B3B14E-2531-4E4A-BB4E-AE4DEA010F10}"/>
          </ac:spMkLst>
        </pc:spChg>
        <pc:grpChg chg="del">
          <ac:chgData name="Ankit Chaudhary" userId="afaccc49-a232-402e-8d43-66b0a56697d2" providerId="ADAL" clId="{B2648660-F1AE-4B8D-B7C5-7B4EFA6E510A}" dt="2021-11-03T22:10:11.225" v="2828" actId="478"/>
          <ac:grpSpMkLst>
            <pc:docMk/>
            <pc:sldMk cId="2585708086" sldId="280"/>
            <ac:grpSpMk id="24" creationId="{55F0E454-0398-430F-B08A-B225B0389F2A}"/>
          </ac:grpSpMkLst>
        </pc:grpChg>
        <pc:picChg chg="del topLvl">
          <ac:chgData name="Ankit Chaudhary" userId="afaccc49-a232-402e-8d43-66b0a56697d2" providerId="ADAL" clId="{B2648660-F1AE-4B8D-B7C5-7B4EFA6E510A}" dt="2021-11-03T22:10:11.225" v="2828" actId="478"/>
          <ac:picMkLst>
            <pc:docMk/>
            <pc:sldMk cId="2585708086" sldId="280"/>
            <ac:picMk id="21" creationId="{1B1A1914-41A7-4B16-AF79-01950B2D7B77}"/>
          </ac:picMkLst>
        </pc:picChg>
        <pc:picChg chg="mod">
          <ac:chgData name="Ankit Chaudhary" userId="afaccc49-a232-402e-8d43-66b0a56697d2" providerId="ADAL" clId="{B2648660-F1AE-4B8D-B7C5-7B4EFA6E510A}" dt="2021-11-03T22:10:08.917" v="2827" actId="1076"/>
          <ac:picMkLst>
            <pc:docMk/>
            <pc:sldMk cId="2585708086" sldId="280"/>
            <ac:picMk id="29" creationId="{86DB572C-BE60-4C37-8D5D-BD654477D45F}"/>
          </ac:picMkLst>
        </pc:picChg>
      </pc:sldChg>
      <pc:sldChg chg="addSp delSp modSp mod delAnim modAnim modNotesTx">
        <pc:chgData name="Ankit Chaudhary" userId="afaccc49-a232-402e-8d43-66b0a56697d2" providerId="ADAL" clId="{B2648660-F1AE-4B8D-B7C5-7B4EFA6E510A}" dt="2021-11-03T21:59:57.083" v="2775"/>
        <pc:sldMkLst>
          <pc:docMk/>
          <pc:sldMk cId="1528916028" sldId="282"/>
        </pc:sldMkLst>
        <pc:spChg chg="mod topLvl">
          <ac:chgData name="Ankit Chaudhary" userId="afaccc49-a232-402e-8d43-66b0a56697d2" providerId="ADAL" clId="{B2648660-F1AE-4B8D-B7C5-7B4EFA6E510A}" dt="2021-11-03T21:58:46.349" v="2765" actId="164"/>
          <ac:spMkLst>
            <pc:docMk/>
            <pc:sldMk cId="1528916028" sldId="282"/>
            <ac:spMk id="4" creationId="{1925A9F7-953C-468B-AF98-995C082DB188}"/>
          </ac:spMkLst>
        </pc:spChg>
        <pc:spChg chg="del mod topLvl">
          <ac:chgData name="Ankit Chaudhary" userId="afaccc49-a232-402e-8d43-66b0a56697d2" providerId="ADAL" clId="{B2648660-F1AE-4B8D-B7C5-7B4EFA6E510A}" dt="2021-11-03T19:35:13.194" v="1602" actId="478"/>
          <ac:spMkLst>
            <pc:docMk/>
            <pc:sldMk cId="1528916028" sldId="282"/>
            <ac:spMk id="5" creationId="{8985BE10-BE70-4E3A-8302-1A6CCD672563}"/>
          </ac:spMkLst>
        </pc:spChg>
        <pc:spChg chg="mod">
          <ac:chgData name="Ankit Chaudhary" userId="afaccc49-a232-402e-8d43-66b0a56697d2" providerId="ADAL" clId="{B2648660-F1AE-4B8D-B7C5-7B4EFA6E510A}" dt="2021-11-03T16:03:09.169" v="5" actId="1076"/>
          <ac:spMkLst>
            <pc:docMk/>
            <pc:sldMk cId="1528916028" sldId="282"/>
            <ac:spMk id="19" creationId="{AED914D5-3A02-48D4-88BC-EE78ABB3CED9}"/>
          </ac:spMkLst>
        </pc:spChg>
        <pc:spChg chg="mod">
          <ac:chgData name="Ankit Chaudhary" userId="afaccc49-a232-402e-8d43-66b0a56697d2" providerId="ADAL" clId="{B2648660-F1AE-4B8D-B7C5-7B4EFA6E510A}" dt="2021-11-03T21:58:46.349" v="2765" actId="164"/>
          <ac:spMkLst>
            <pc:docMk/>
            <pc:sldMk cId="1528916028" sldId="282"/>
            <ac:spMk id="20" creationId="{0820F11A-7567-481F-8D5E-9366B87ECC08}"/>
          </ac:spMkLst>
        </pc:spChg>
        <pc:spChg chg="mod">
          <ac:chgData name="Ankit Chaudhary" userId="afaccc49-a232-402e-8d43-66b0a56697d2" providerId="ADAL" clId="{B2648660-F1AE-4B8D-B7C5-7B4EFA6E510A}" dt="2021-11-03T19:35:19.859" v="1603"/>
          <ac:spMkLst>
            <pc:docMk/>
            <pc:sldMk cId="1528916028" sldId="282"/>
            <ac:spMk id="36" creationId="{3B4BC296-3403-489D-A46D-7E5AF234804E}"/>
          </ac:spMkLst>
        </pc:spChg>
        <pc:spChg chg="add mod">
          <ac:chgData name="Ankit Chaudhary" userId="afaccc49-a232-402e-8d43-66b0a56697d2" providerId="ADAL" clId="{B2648660-F1AE-4B8D-B7C5-7B4EFA6E510A}" dt="2021-11-03T21:59:37.917" v="2771" actId="164"/>
          <ac:spMkLst>
            <pc:docMk/>
            <pc:sldMk cId="1528916028" sldId="282"/>
            <ac:spMk id="37" creationId="{E1BE3248-D5E1-4B2B-A6F5-7A35F1602688}"/>
          </ac:spMkLst>
        </pc:spChg>
        <pc:spChg chg="mod">
          <ac:chgData name="Ankit Chaudhary" userId="afaccc49-a232-402e-8d43-66b0a56697d2" providerId="ADAL" clId="{B2648660-F1AE-4B8D-B7C5-7B4EFA6E510A}" dt="2021-11-03T19:34:50.189" v="1598" actId="1076"/>
          <ac:spMkLst>
            <pc:docMk/>
            <pc:sldMk cId="1528916028" sldId="282"/>
            <ac:spMk id="46" creationId="{05A11E93-0BEF-4131-A33D-D66BE6C73890}"/>
          </ac:spMkLst>
        </pc:spChg>
        <pc:grpChg chg="add mod">
          <ac:chgData name="Ankit Chaudhary" userId="afaccc49-a232-402e-8d43-66b0a56697d2" providerId="ADAL" clId="{B2648660-F1AE-4B8D-B7C5-7B4EFA6E510A}" dt="2021-11-03T21:59:37.917" v="2771" actId="164"/>
          <ac:grpSpMkLst>
            <pc:docMk/>
            <pc:sldMk cId="1528916028" sldId="282"/>
            <ac:grpSpMk id="2" creationId="{AB61C71F-7F13-42C8-9161-C8F0F1138465}"/>
          </ac:grpSpMkLst>
        </pc:grpChg>
        <pc:grpChg chg="add mod">
          <ac:chgData name="Ankit Chaudhary" userId="afaccc49-a232-402e-8d43-66b0a56697d2" providerId="ADAL" clId="{B2648660-F1AE-4B8D-B7C5-7B4EFA6E510A}" dt="2021-11-03T21:59:37.917" v="2771" actId="164"/>
          <ac:grpSpMkLst>
            <pc:docMk/>
            <pc:sldMk cId="1528916028" sldId="282"/>
            <ac:grpSpMk id="3" creationId="{0F7E3818-4FE8-4A16-8C0C-88F6EC886596}"/>
          </ac:grpSpMkLst>
        </pc:grpChg>
        <pc:grpChg chg="del">
          <ac:chgData name="Ankit Chaudhary" userId="afaccc49-a232-402e-8d43-66b0a56697d2" providerId="ADAL" clId="{B2648660-F1AE-4B8D-B7C5-7B4EFA6E510A}" dt="2021-11-03T19:35:13.194" v="1602" actId="478"/>
          <ac:grpSpMkLst>
            <pc:docMk/>
            <pc:sldMk cId="1528916028" sldId="282"/>
            <ac:grpSpMk id="6" creationId="{97506296-3BAC-4902-8ECC-A2BFFBE49CA2}"/>
          </ac:grpSpMkLst>
        </pc:grpChg>
        <pc:grpChg chg="add del mod">
          <ac:chgData name="Ankit Chaudhary" userId="afaccc49-a232-402e-8d43-66b0a56697d2" providerId="ADAL" clId="{B2648660-F1AE-4B8D-B7C5-7B4EFA6E510A}" dt="2021-11-03T19:35:21.198" v="1604"/>
          <ac:grpSpMkLst>
            <pc:docMk/>
            <pc:sldMk cId="1528916028" sldId="282"/>
            <ac:grpSpMk id="34" creationId="{60C3797D-EE09-4BB7-8594-ABAD9D13C87C}"/>
          </ac:grpSpMkLst>
        </pc:grpChg>
        <pc:cxnChg chg="mod">
          <ac:chgData name="Ankit Chaudhary" userId="afaccc49-a232-402e-8d43-66b0a56697d2" providerId="ADAL" clId="{B2648660-F1AE-4B8D-B7C5-7B4EFA6E510A}" dt="2021-11-03T19:35:19.859" v="1603"/>
          <ac:cxnSpMkLst>
            <pc:docMk/>
            <pc:sldMk cId="1528916028" sldId="282"/>
            <ac:cxnSpMk id="35" creationId="{13FBA530-DB55-46F5-9BB6-163FC90B4D07}"/>
          </ac:cxnSpMkLst>
        </pc:cxnChg>
      </pc:sldChg>
      <pc:sldChg chg="addSp delSp modSp mod modAnim">
        <pc:chgData name="Ankit Chaudhary" userId="afaccc49-a232-402e-8d43-66b0a56697d2" providerId="ADAL" clId="{B2648660-F1AE-4B8D-B7C5-7B4EFA6E510A}" dt="2021-11-03T21:37:59.674" v="2422" actId="33524"/>
        <pc:sldMkLst>
          <pc:docMk/>
          <pc:sldMk cId="2611845564" sldId="283"/>
        </pc:sldMkLst>
        <pc:spChg chg="mod">
          <ac:chgData name="Ankit Chaudhary" userId="afaccc49-a232-402e-8d43-66b0a56697d2" providerId="ADAL" clId="{B2648660-F1AE-4B8D-B7C5-7B4EFA6E510A}" dt="2021-11-03T21:23:34.001" v="2145" actId="122"/>
          <ac:spMkLst>
            <pc:docMk/>
            <pc:sldMk cId="2611845564" sldId="283"/>
            <ac:spMk id="2" creationId="{94E3AE3A-2589-4AAA-BBA9-70D5E0C1F2B1}"/>
          </ac:spMkLst>
        </pc:spChg>
        <pc:spChg chg="mod">
          <ac:chgData name="Ankit Chaudhary" userId="afaccc49-a232-402e-8d43-66b0a56697d2" providerId="ADAL" clId="{B2648660-F1AE-4B8D-B7C5-7B4EFA6E510A}" dt="2021-11-03T21:37:59.674" v="2422" actId="33524"/>
          <ac:spMkLst>
            <pc:docMk/>
            <pc:sldMk cId="2611845564" sldId="283"/>
            <ac:spMk id="24" creationId="{CD713790-E318-41DA-BA8C-07D5877E6869}"/>
          </ac:spMkLst>
        </pc:spChg>
        <pc:spChg chg="add del mod">
          <ac:chgData name="Ankit Chaudhary" userId="afaccc49-a232-402e-8d43-66b0a56697d2" providerId="ADAL" clId="{B2648660-F1AE-4B8D-B7C5-7B4EFA6E510A}" dt="2021-11-03T21:37:36.487" v="2412" actId="22"/>
          <ac:spMkLst>
            <pc:docMk/>
            <pc:sldMk cId="2611845564" sldId="283"/>
            <ac:spMk id="34" creationId="{A32347A4-B616-4395-982B-884BFDE92664}"/>
          </ac:spMkLst>
        </pc:spChg>
        <pc:grpChg chg="add mod">
          <ac:chgData name="Ankit Chaudhary" userId="afaccc49-a232-402e-8d43-66b0a56697d2" providerId="ADAL" clId="{B2648660-F1AE-4B8D-B7C5-7B4EFA6E510A}" dt="2021-11-03T21:21:29.745" v="2132" actId="1076"/>
          <ac:grpSpMkLst>
            <pc:docMk/>
            <pc:sldMk cId="2611845564" sldId="283"/>
            <ac:grpSpMk id="3" creationId="{5AEA7927-5C0E-42A8-BAA6-562CC2B40399}"/>
          </ac:grpSpMkLst>
        </pc:grpChg>
        <pc:grpChg chg="mod">
          <ac:chgData name="Ankit Chaudhary" userId="afaccc49-a232-402e-8d43-66b0a56697d2" providerId="ADAL" clId="{B2648660-F1AE-4B8D-B7C5-7B4EFA6E510A}" dt="2021-11-03T21:37:51.517" v="2419" actId="1076"/>
          <ac:grpSpMkLst>
            <pc:docMk/>
            <pc:sldMk cId="2611845564" sldId="283"/>
            <ac:grpSpMk id="36" creationId="{29F749B5-855A-4EA6-82C0-6B9838DD3D5C}"/>
          </ac:grpSpMkLst>
        </pc:grpChg>
        <pc:grpChg chg="mod">
          <ac:chgData name="Ankit Chaudhary" userId="afaccc49-a232-402e-8d43-66b0a56697d2" providerId="ADAL" clId="{B2648660-F1AE-4B8D-B7C5-7B4EFA6E510A}" dt="2021-11-03T21:37:55.625" v="2421" actId="1076"/>
          <ac:grpSpMkLst>
            <pc:docMk/>
            <pc:sldMk cId="2611845564" sldId="283"/>
            <ac:grpSpMk id="37" creationId="{A73DF62D-BD3C-4983-B114-1BEF932A587C}"/>
          </ac:grpSpMkLst>
        </pc:grpChg>
        <pc:grpChg chg="mod">
          <ac:chgData name="Ankit Chaudhary" userId="afaccc49-a232-402e-8d43-66b0a56697d2" providerId="ADAL" clId="{B2648660-F1AE-4B8D-B7C5-7B4EFA6E510A}" dt="2021-11-03T21:37:50.426" v="2418" actId="1076"/>
          <ac:grpSpMkLst>
            <pc:docMk/>
            <pc:sldMk cId="2611845564" sldId="283"/>
            <ac:grpSpMk id="38" creationId="{609C66A4-46CF-4634-AD23-41EB72008F4F}"/>
          </ac:grpSpMkLst>
        </pc:grpChg>
        <pc:grpChg chg="mod">
          <ac:chgData name="Ankit Chaudhary" userId="afaccc49-a232-402e-8d43-66b0a56697d2" providerId="ADAL" clId="{B2648660-F1AE-4B8D-B7C5-7B4EFA6E510A}" dt="2021-11-03T21:37:53.643" v="2420" actId="1076"/>
          <ac:grpSpMkLst>
            <pc:docMk/>
            <pc:sldMk cId="2611845564" sldId="283"/>
            <ac:grpSpMk id="39" creationId="{86239CD9-8E20-469A-9787-E2A5E562BFCB}"/>
          </ac:grpSpMkLst>
        </pc:grpChg>
        <pc:picChg chg="mod">
          <ac:chgData name="Ankit Chaudhary" userId="afaccc49-a232-402e-8d43-66b0a56697d2" providerId="ADAL" clId="{B2648660-F1AE-4B8D-B7C5-7B4EFA6E510A}" dt="2021-11-03T18:17:12.151" v="1135" actId="164"/>
          <ac:picMkLst>
            <pc:docMk/>
            <pc:sldMk cId="2611845564" sldId="283"/>
            <ac:picMk id="7" creationId="{BB977A65-10C5-4E40-8648-0530825E2D1D}"/>
          </ac:picMkLst>
        </pc:picChg>
        <pc:picChg chg="mod">
          <ac:chgData name="Ankit Chaudhary" userId="afaccc49-a232-402e-8d43-66b0a56697d2" providerId="ADAL" clId="{B2648660-F1AE-4B8D-B7C5-7B4EFA6E510A}" dt="2021-11-03T18:17:12.151" v="1135" actId="164"/>
          <ac:picMkLst>
            <pc:docMk/>
            <pc:sldMk cId="2611845564" sldId="283"/>
            <ac:picMk id="9" creationId="{A3C4423D-44B6-433B-894D-1BB0E98BE936}"/>
          </ac:picMkLst>
        </pc:picChg>
        <pc:picChg chg="mod">
          <ac:chgData name="Ankit Chaudhary" userId="afaccc49-a232-402e-8d43-66b0a56697d2" providerId="ADAL" clId="{B2648660-F1AE-4B8D-B7C5-7B4EFA6E510A}" dt="2021-11-03T18:17:12.151" v="1135" actId="164"/>
          <ac:picMkLst>
            <pc:docMk/>
            <pc:sldMk cId="2611845564" sldId="283"/>
            <ac:picMk id="11" creationId="{4089860E-887B-45E5-BE56-B3408ADF0777}"/>
          </ac:picMkLst>
        </pc:picChg>
        <pc:picChg chg="mod">
          <ac:chgData name="Ankit Chaudhary" userId="afaccc49-a232-402e-8d43-66b0a56697d2" providerId="ADAL" clId="{B2648660-F1AE-4B8D-B7C5-7B4EFA6E510A}" dt="2021-11-03T18:17:12.151" v="1135" actId="164"/>
          <ac:picMkLst>
            <pc:docMk/>
            <pc:sldMk cId="2611845564" sldId="283"/>
            <ac:picMk id="13" creationId="{60B45A1B-5E6F-4C56-9B14-BB518D1E58E6}"/>
          </ac:picMkLst>
        </pc:picChg>
        <pc:picChg chg="mod">
          <ac:chgData name="Ankit Chaudhary" userId="afaccc49-a232-402e-8d43-66b0a56697d2" providerId="ADAL" clId="{B2648660-F1AE-4B8D-B7C5-7B4EFA6E510A}" dt="2021-11-03T18:17:12.151" v="1135" actId="164"/>
          <ac:picMkLst>
            <pc:docMk/>
            <pc:sldMk cId="2611845564" sldId="283"/>
            <ac:picMk id="15" creationId="{506E579E-C31E-4752-9934-E58ABD3AD34E}"/>
          </ac:picMkLst>
        </pc:picChg>
      </pc:sldChg>
      <pc:sldChg chg="mod modShow">
        <pc:chgData name="Ankit Chaudhary" userId="afaccc49-a232-402e-8d43-66b0a56697d2" providerId="ADAL" clId="{B2648660-F1AE-4B8D-B7C5-7B4EFA6E510A}" dt="2021-11-03T21:16:04.437" v="2091" actId="729"/>
        <pc:sldMkLst>
          <pc:docMk/>
          <pc:sldMk cId="876929826" sldId="285"/>
        </pc:sldMkLst>
      </pc:sldChg>
      <pc:sldChg chg="modSp mod">
        <pc:chgData name="Ankit Chaudhary" userId="afaccc49-a232-402e-8d43-66b0a56697d2" providerId="ADAL" clId="{B2648660-F1AE-4B8D-B7C5-7B4EFA6E510A}" dt="2021-11-03T22:12:05.430" v="2840" actId="1076"/>
        <pc:sldMkLst>
          <pc:docMk/>
          <pc:sldMk cId="1243176254" sldId="287"/>
        </pc:sldMkLst>
        <pc:grpChg chg="mod">
          <ac:chgData name="Ankit Chaudhary" userId="afaccc49-a232-402e-8d43-66b0a56697d2" providerId="ADAL" clId="{B2648660-F1AE-4B8D-B7C5-7B4EFA6E510A}" dt="2021-11-03T22:12:05.430" v="2840" actId="1076"/>
          <ac:grpSpMkLst>
            <pc:docMk/>
            <pc:sldMk cId="1243176254" sldId="287"/>
            <ac:grpSpMk id="14" creationId="{B6385EA5-BF82-49CE-ADDE-F8306DCA2C15}"/>
          </ac:grpSpMkLst>
        </pc:grpChg>
        <pc:picChg chg="mod">
          <ac:chgData name="Ankit Chaudhary" userId="afaccc49-a232-402e-8d43-66b0a56697d2" providerId="ADAL" clId="{B2648660-F1AE-4B8D-B7C5-7B4EFA6E510A}" dt="2021-11-03T22:12:02.301" v="2836" actId="1076"/>
          <ac:picMkLst>
            <pc:docMk/>
            <pc:sldMk cId="1243176254" sldId="287"/>
            <ac:picMk id="5" creationId="{AE71E42C-978F-4CE8-A569-C8A5B8FCE768}"/>
          </ac:picMkLst>
        </pc:picChg>
      </pc:sldChg>
      <pc:sldChg chg="addSp delSp modSp mod">
        <pc:chgData name="Ankit Chaudhary" userId="afaccc49-a232-402e-8d43-66b0a56697d2" providerId="ADAL" clId="{B2648660-F1AE-4B8D-B7C5-7B4EFA6E510A}" dt="2021-11-03T20:03:21.005" v="1905" actId="1076"/>
        <pc:sldMkLst>
          <pc:docMk/>
          <pc:sldMk cId="2599953444" sldId="288"/>
        </pc:sldMkLst>
        <pc:spChg chg="mod">
          <ac:chgData name="Ankit Chaudhary" userId="afaccc49-a232-402e-8d43-66b0a56697d2" providerId="ADAL" clId="{B2648660-F1AE-4B8D-B7C5-7B4EFA6E510A}" dt="2021-11-03T20:03:21.005" v="1905" actId="1076"/>
          <ac:spMkLst>
            <pc:docMk/>
            <pc:sldMk cId="2599953444" sldId="288"/>
            <ac:spMk id="2" creationId="{5D1FA8B5-0C5C-4DE6-B7CC-F963AC7A363B}"/>
          </ac:spMkLst>
        </pc:spChg>
        <pc:spChg chg="mod">
          <ac:chgData name="Ankit Chaudhary" userId="afaccc49-a232-402e-8d43-66b0a56697d2" providerId="ADAL" clId="{B2648660-F1AE-4B8D-B7C5-7B4EFA6E510A}" dt="2021-11-03T18:31:57.262" v="1382" actId="26606"/>
          <ac:spMkLst>
            <pc:docMk/>
            <pc:sldMk cId="2599953444" sldId="288"/>
            <ac:spMk id="4" creationId="{5331D978-ECA0-4569-8115-470D976DF7FC}"/>
          </ac:spMkLst>
        </pc:spChg>
        <pc:spChg chg="add del">
          <ac:chgData name="Ankit Chaudhary" userId="afaccc49-a232-402e-8d43-66b0a56697d2" providerId="ADAL" clId="{B2648660-F1AE-4B8D-B7C5-7B4EFA6E510A}" dt="2021-11-03T18:31:57.262" v="1382" actId="26606"/>
          <ac:spMkLst>
            <pc:docMk/>
            <pc:sldMk cId="2599953444" sldId="288"/>
            <ac:spMk id="10" creationId="{46C2E80F-49A6-4372-B103-219D417A55ED}"/>
          </ac:spMkLst>
        </pc:spChg>
        <pc:spChg chg="add del mod topLvl">
          <ac:chgData name="Ankit Chaudhary" userId="afaccc49-a232-402e-8d43-66b0a56697d2" providerId="ADAL" clId="{B2648660-F1AE-4B8D-B7C5-7B4EFA6E510A}" dt="2021-11-03T19:33:53.077" v="1585" actId="478"/>
          <ac:spMkLst>
            <pc:docMk/>
            <pc:sldMk cId="2599953444" sldId="288"/>
            <ac:spMk id="13" creationId="{E77D4693-33BC-4A5F-AC46-BB36C54EBF77}"/>
          </ac:spMkLst>
        </pc:spChg>
        <pc:spChg chg="add del mod topLvl">
          <ac:chgData name="Ankit Chaudhary" userId="afaccc49-a232-402e-8d43-66b0a56697d2" providerId="ADAL" clId="{B2648660-F1AE-4B8D-B7C5-7B4EFA6E510A}" dt="2021-11-03T19:33:53.077" v="1585" actId="478"/>
          <ac:spMkLst>
            <pc:docMk/>
            <pc:sldMk cId="2599953444" sldId="288"/>
            <ac:spMk id="14" creationId="{C7777FD0-5EA2-499C-8954-FAA88E856727}"/>
          </ac:spMkLst>
        </pc:spChg>
        <pc:spChg chg="add del">
          <ac:chgData name="Ankit Chaudhary" userId="afaccc49-a232-402e-8d43-66b0a56697d2" providerId="ADAL" clId="{B2648660-F1AE-4B8D-B7C5-7B4EFA6E510A}" dt="2021-11-03T18:31:57.262" v="1382" actId="26606"/>
          <ac:spMkLst>
            <pc:docMk/>
            <pc:sldMk cId="2599953444" sldId="288"/>
            <ac:spMk id="15" creationId="{D4771268-CB57-404A-9271-370EB28F6090}"/>
          </ac:spMkLst>
        </pc:spChg>
        <pc:spChg chg="add del mod topLvl">
          <ac:chgData name="Ankit Chaudhary" userId="afaccc49-a232-402e-8d43-66b0a56697d2" providerId="ADAL" clId="{B2648660-F1AE-4B8D-B7C5-7B4EFA6E510A}" dt="2021-11-03T19:33:53.077" v="1585" actId="478"/>
          <ac:spMkLst>
            <pc:docMk/>
            <pc:sldMk cId="2599953444" sldId="288"/>
            <ac:spMk id="16" creationId="{65B27A6C-D27F-40E9-B99C-1E4CFD003B69}"/>
          </ac:spMkLst>
        </pc:spChg>
        <pc:spChg chg="add del mod topLvl">
          <ac:chgData name="Ankit Chaudhary" userId="afaccc49-a232-402e-8d43-66b0a56697d2" providerId="ADAL" clId="{B2648660-F1AE-4B8D-B7C5-7B4EFA6E510A}" dt="2021-11-03T19:34:00.246" v="1586" actId="478"/>
          <ac:spMkLst>
            <pc:docMk/>
            <pc:sldMk cId="2599953444" sldId="288"/>
            <ac:spMk id="17" creationId="{E42038E1-5822-4BB7-9AC7-D172BCA4C2C3}"/>
          </ac:spMkLst>
        </pc:spChg>
        <pc:spChg chg="add del mod topLvl">
          <ac:chgData name="Ankit Chaudhary" userId="afaccc49-a232-402e-8d43-66b0a56697d2" providerId="ADAL" clId="{B2648660-F1AE-4B8D-B7C5-7B4EFA6E510A}" dt="2021-11-03T19:34:02.155" v="1587" actId="478"/>
          <ac:spMkLst>
            <pc:docMk/>
            <pc:sldMk cId="2599953444" sldId="288"/>
            <ac:spMk id="18" creationId="{7DC3CE13-E5C0-4FEE-9297-6EA3FEEB8887}"/>
          </ac:spMkLst>
        </pc:spChg>
        <pc:spChg chg="add del mod topLvl">
          <ac:chgData name="Ankit Chaudhary" userId="afaccc49-a232-402e-8d43-66b0a56697d2" providerId="ADAL" clId="{B2648660-F1AE-4B8D-B7C5-7B4EFA6E510A}" dt="2021-11-03T19:34:11.064" v="1589" actId="478"/>
          <ac:spMkLst>
            <pc:docMk/>
            <pc:sldMk cId="2599953444" sldId="288"/>
            <ac:spMk id="19" creationId="{E650DB4E-2007-4754-A7BF-D81BC030B39B}"/>
          </ac:spMkLst>
        </pc:spChg>
        <pc:spChg chg="add del mod topLvl">
          <ac:chgData name="Ankit Chaudhary" userId="afaccc49-a232-402e-8d43-66b0a56697d2" providerId="ADAL" clId="{B2648660-F1AE-4B8D-B7C5-7B4EFA6E510A}" dt="2021-11-03T19:34:30.789" v="1594" actId="1076"/>
          <ac:spMkLst>
            <pc:docMk/>
            <pc:sldMk cId="2599953444" sldId="288"/>
            <ac:spMk id="20" creationId="{FD143C89-E4BD-4719-B0BD-3C19167D4486}"/>
          </ac:spMkLst>
        </pc:spChg>
        <pc:spChg chg="add del mod topLvl">
          <ac:chgData name="Ankit Chaudhary" userId="afaccc49-a232-402e-8d43-66b0a56697d2" providerId="ADAL" clId="{B2648660-F1AE-4B8D-B7C5-7B4EFA6E510A}" dt="2021-11-03T19:34:30.789" v="1594" actId="1076"/>
          <ac:spMkLst>
            <pc:docMk/>
            <pc:sldMk cId="2599953444" sldId="288"/>
            <ac:spMk id="21" creationId="{AE456951-1AF5-434D-AE70-FE99D5417AAE}"/>
          </ac:spMkLst>
        </pc:spChg>
        <pc:spChg chg="add del mod topLvl">
          <ac:chgData name="Ankit Chaudhary" userId="afaccc49-a232-402e-8d43-66b0a56697d2" providerId="ADAL" clId="{B2648660-F1AE-4B8D-B7C5-7B4EFA6E510A}" dt="2021-11-03T19:34:30.789" v="1594" actId="1076"/>
          <ac:spMkLst>
            <pc:docMk/>
            <pc:sldMk cId="2599953444" sldId="288"/>
            <ac:spMk id="22" creationId="{6CC84C8A-E7F7-46BC-AC7F-DECDD30EBE13}"/>
          </ac:spMkLst>
        </pc:spChg>
        <pc:spChg chg="add del mod topLvl">
          <ac:chgData name="Ankit Chaudhary" userId="afaccc49-a232-402e-8d43-66b0a56697d2" providerId="ADAL" clId="{B2648660-F1AE-4B8D-B7C5-7B4EFA6E510A}" dt="2021-11-03T19:33:53.077" v="1585" actId="478"/>
          <ac:spMkLst>
            <pc:docMk/>
            <pc:sldMk cId="2599953444" sldId="288"/>
            <ac:spMk id="23" creationId="{999C5B54-AC57-42D6-B185-3F267D559214}"/>
          </ac:spMkLst>
        </pc:spChg>
        <pc:spChg chg="add del mod topLvl">
          <ac:chgData name="Ankit Chaudhary" userId="afaccc49-a232-402e-8d43-66b0a56697d2" providerId="ADAL" clId="{B2648660-F1AE-4B8D-B7C5-7B4EFA6E510A}" dt="2021-11-03T19:33:53.077" v="1585" actId="478"/>
          <ac:spMkLst>
            <pc:docMk/>
            <pc:sldMk cId="2599953444" sldId="288"/>
            <ac:spMk id="24" creationId="{1EB25283-A425-43F2-B874-F1A8BCC19359}"/>
          </ac:spMkLst>
        </pc:spChg>
        <pc:spChg chg="add del mod topLvl">
          <ac:chgData name="Ankit Chaudhary" userId="afaccc49-a232-402e-8d43-66b0a56697d2" providerId="ADAL" clId="{B2648660-F1AE-4B8D-B7C5-7B4EFA6E510A}" dt="2021-11-03T19:33:53.077" v="1585" actId="478"/>
          <ac:spMkLst>
            <pc:docMk/>
            <pc:sldMk cId="2599953444" sldId="288"/>
            <ac:spMk id="25" creationId="{B1F69BED-1402-4F79-9BDA-24028D78E52A}"/>
          </ac:spMkLst>
        </pc:spChg>
        <pc:grpChg chg="mod">
          <ac:chgData name="Ankit Chaudhary" userId="afaccc49-a232-402e-8d43-66b0a56697d2" providerId="ADAL" clId="{B2648660-F1AE-4B8D-B7C5-7B4EFA6E510A}" dt="2021-11-03T16:48:01.479" v="679"/>
          <ac:grpSpMkLst>
            <pc:docMk/>
            <pc:sldMk cId="2599953444" sldId="288"/>
            <ac:grpSpMk id="8" creationId="{258821AC-2A9D-42CB-96CD-7291EBF27EE7}"/>
          </ac:grpSpMkLst>
        </pc:grpChg>
        <pc:grpChg chg="del mod">
          <ac:chgData name="Ankit Chaudhary" userId="afaccc49-a232-402e-8d43-66b0a56697d2" providerId="ADAL" clId="{B2648660-F1AE-4B8D-B7C5-7B4EFA6E510A}" dt="2021-11-03T19:33:47.230" v="1581" actId="165"/>
          <ac:grpSpMkLst>
            <pc:docMk/>
            <pc:sldMk cId="2599953444" sldId="288"/>
            <ac:grpSpMk id="12" creationId="{278D743B-9072-46AC-9F3D-215211389D6E}"/>
          </ac:grpSpMkLst>
        </pc:grpChg>
        <pc:graphicFrameChg chg="del mod">
          <ac:chgData name="Ankit Chaudhary" userId="afaccc49-a232-402e-8d43-66b0a56697d2" providerId="ADAL" clId="{B2648660-F1AE-4B8D-B7C5-7B4EFA6E510A}" dt="2021-11-03T19:33:44.197" v="1580" actId="18245"/>
          <ac:graphicFrameMkLst>
            <pc:docMk/>
            <pc:sldMk cId="2599953444" sldId="288"/>
            <ac:graphicFrameMk id="6" creationId="{A11E0B63-1463-479A-AD5F-AABD336D34F1}"/>
          </ac:graphicFrameMkLst>
        </pc:graphicFrameChg>
        <pc:inkChg chg="add del">
          <ac:chgData name="Ankit Chaudhary" userId="afaccc49-a232-402e-8d43-66b0a56697d2" providerId="ADAL" clId="{B2648660-F1AE-4B8D-B7C5-7B4EFA6E510A}" dt="2021-11-03T16:48:02.242" v="681" actId="9405"/>
          <ac:inkMkLst>
            <pc:docMk/>
            <pc:sldMk cId="2599953444" sldId="288"/>
            <ac:inkMk id="3" creationId="{1201C645-F9FC-4AC6-9009-196273AA26C4}"/>
          </ac:inkMkLst>
        </pc:inkChg>
        <pc:inkChg chg="add del mod">
          <ac:chgData name="Ankit Chaudhary" userId="afaccc49-a232-402e-8d43-66b0a56697d2" providerId="ADAL" clId="{B2648660-F1AE-4B8D-B7C5-7B4EFA6E510A}" dt="2021-11-03T16:48:01.825" v="680" actId="9405"/>
          <ac:inkMkLst>
            <pc:docMk/>
            <pc:sldMk cId="2599953444" sldId="288"/>
            <ac:inkMk id="5" creationId="{347AE30B-B7FE-4F7B-A77C-AF0C419F4CAE}"/>
          </ac:inkMkLst>
        </pc:inkChg>
        <pc:inkChg chg="add del mod">
          <ac:chgData name="Ankit Chaudhary" userId="afaccc49-a232-402e-8d43-66b0a56697d2" providerId="ADAL" clId="{B2648660-F1AE-4B8D-B7C5-7B4EFA6E510A}" dt="2021-11-03T16:48:01.479" v="679"/>
          <ac:inkMkLst>
            <pc:docMk/>
            <pc:sldMk cId="2599953444" sldId="288"/>
            <ac:inkMk id="7" creationId="{AA820B0C-7A81-4979-8C50-F11E5781A03E}"/>
          </ac:inkMkLst>
        </pc:inkChg>
        <pc:inkChg chg="add del">
          <ac:chgData name="Ankit Chaudhary" userId="afaccc49-a232-402e-8d43-66b0a56697d2" providerId="ADAL" clId="{B2648660-F1AE-4B8D-B7C5-7B4EFA6E510A}" dt="2021-11-03T16:48:15.751" v="685" actId="9405"/>
          <ac:inkMkLst>
            <pc:docMk/>
            <pc:sldMk cId="2599953444" sldId="288"/>
            <ac:inkMk id="9" creationId="{6CED7C35-F5BD-4A09-83D5-9D78B3A34325}"/>
          </ac:inkMkLst>
        </pc:inkChg>
        <pc:inkChg chg="add del">
          <ac:chgData name="Ankit Chaudhary" userId="afaccc49-a232-402e-8d43-66b0a56697d2" providerId="ADAL" clId="{B2648660-F1AE-4B8D-B7C5-7B4EFA6E510A}" dt="2021-11-03T16:48:15.275" v="684" actId="9405"/>
          <ac:inkMkLst>
            <pc:docMk/>
            <pc:sldMk cId="2599953444" sldId="288"/>
            <ac:inkMk id="11" creationId="{AF29CCE7-FE46-4D0D-BB30-200F73A8D8FF}"/>
          </ac:inkMkLst>
        </pc:inkChg>
      </pc:sldChg>
      <pc:sldChg chg="addSp modSp mod">
        <pc:chgData name="Ankit Chaudhary" userId="afaccc49-a232-402e-8d43-66b0a56697d2" providerId="ADAL" clId="{B2648660-F1AE-4B8D-B7C5-7B4EFA6E510A}" dt="2021-11-03T22:06:43.039" v="2807" actId="207"/>
        <pc:sldMkLst>
          <pc:docMk/>
          <pc:sldMk cId="3979912660" sldId="289"/>
        </pc:sldMkLst>
        <pc:spChg chg="mod">
          <ac:chgData name="Ankit Chaudhary" userId="afaccc49-a232-402e-8d43-66b0a56697d2" providerId="ADAL" clId="{B2648660-F1AE-4B8D-B7C5-7B4EFA6E510A}" dt="2021-11-03T22:06:43.039" v="2807" actId="207"/>
          <ac:spMkLst>
            <pc:docMk/>
            <pc:sldMk cId="3979912660" sldId="289"/>
            <ac:spMk id="2" creationId="{DF3ED357-CF1F-4F00-BBEB-35730FFA6280}"/>
          </ac:spMkLst>
        </pc:spChg>
        <pc:spChg chg="add mod ord">
          <ac:chgData name="Ankit Chaudhary" userId="afaccc49-a232-402e-8d43-66b0a56697d2" providerId="ADAL" clId="{B2648660-F1AE-4B8D-B7C5-7B4EFA6E510A}" dt="2021-11-03T22:06:34.630" v="2805" actId="167"/>
          <ac:spMkLst>
            <pc:docMk/>
            <pc:sldMk cId="3979912660" sldId="289"/>
            <ac:spMk id="5" creationId="{5CCE8692-441B-4913-984C-C2BAD21D5D76}"/>
          </ac:spMkLst>
        </pc:spChg>
      </pc:sldChg>
      <pc:sldChg chg="addSp delSp modSp new del mod setBg setClrOvrMap">
        <pc:chgData name="Ankit Chaudhary" userId="afaccc49-a232-402e-8d43-66b0a56697d2" providerId="ADAL" clId="{B2648660-F1AE-4B8D-B7C5-7B4EFA6E510A}" dt="2021-11-03T16:16:56.461" v="36" actId="2696"/>
        <pc:sldMkLst>
          <pc:docMk/>
          <pc:sldMk cId="21444243" sldId="290"/>
        </pc:sldMkLst>
        <pc:spChg chg="mod">
          <ac:chgData name="Ankit Chaudhary" userId="afaccc49-a232-402e-8d43-66b0a56697d2" providerId="ADAL" clId="{B2648660-F1AE-4B8D-B7C5-7B4EFA6E510A}" dt="2021-11-03T16:16:43.659" v="35" actId="1076"/>
          <ac:spMkLst>
            <pc:docMk/>
            <pc:sldMk cId="21444243" sldId="290"/>
            <ac:spMk id="2" creationId="{5F5042EC-3329-46C4-A9AA-78740E5429A7}"/>
          </ac:spMkLst>
        </pc:spChg>
        <pc:spChg chg="add del">
          <ac:chgData name="Ankit Chaudhary" userId="afaccc49-a232-402e-8d43-66b0a56697d2" providerId="ADAL" clId="{B2648660-F1AE-4B8D-B7C5-7B4EFA6E510A}" dt="2021-11-03T16:15:29.623" v="28" actId="26606"/>
          <ac:spMkLst>
            <pc:docMk/>
            <pc:sldMk cId="21444243" sldId="290"/>
            <ac:spMk id="3" creationId="{852C68DD-541A-46AE-8645-C8A9DA219949}"/>
          </ac:spMkLst>
        </pc:spChg>
        <pc:spChg chg="mod">
          <ac:chgData name="Ankit Chaudhary" userId="afaccc49-a232-402e-8d43-66b0a56697d2" providerId="ADAL" clId="{B2648660-F1AE-4B8D-B7C5-7B4EFA6E510A}" dt="2021-11-03T16:15:29.623" v="28" actId="26606"/>
          <ac:spMkLst>
            <pc:docMk/>
            <pc:sldMk cId="21444243" sldId="290"/>
            <ac:spMk id="4" creationId="{E2D1366F-940C-4A26-A70A-6CB04B973A87}"/>
          </ac:spMkLst>
        </pc:spChg>
        <pc:spChg chg="add del">
          <ac:chgData name="Ankit Chaudhary" userId="afaccc49-a232-402e-8d43-66b0a56697d2" providerId="ADAL" clId="{B2648660-F1AE-4B8D-B7C5-7B4EFA6E510A}" dt="2021-11-03T16:15:28.488" v="25" actId="26606"/>
          <ac:spMkLst>
            <pc:docMk/>
            <pc:sldMk cId="21444243" sldId="290"/>
            <ac:spMk id="10" creationId="{0671A8AE-40A1-4631-A6B8-581AFF065482}"/>
          </ac:spMkLst>
        </pc:spChg>
        <pc:spChg chg="add del">
          <ac:chgData name="Ankit Chaudhary" userId="afaccc49-a232-402e-8d43-66b0a56697d2" providerId="ADAL" clId="{B2648660-F1AE-4B8D-B7C5-7B4EFA6E510A}" dt="2021-11-03T16:15:29.604" v="27" actId="26606"/>
          <ac:spMkLst>
            <pc:docMk/>
            <pc:sldMk cId="21444243" sldId="290"/>
            <ac:spMk id="11" creationId="{5B32A67F-3598-4A13-8552-DA884FFCCE57}"/>
          </ac:spMkLst>
        </pc:spChg>
        <pc:spChg chg="add del">
          <ac:chgData name="Ankit Chaudhary" userId="afaccc49-a232-402e-8d43-66b0a56697d2" providerId="ADAL" clId="{B2648660-F1AE-4B8D-B7C5-7B4EFA6E510A}" dt="2021-11-03T16:15:28.488" v="25" actId="26606"/>
          <ac:spMkLst>
            <pc:docMk/>
            <pc:sldMk cId="21444243" sldId="290"/>
            <ac:spMk id="12" creationId="{AB58EF07-17C2-48CF-ABB0-EEF1F17CB8F0}"/>
          </ac:spMkLst>
        </pc:spChg>
        <pc:spChg chg="add del">
          <ac:chgData name="Ankit Chaudhary" userId="afaccc49-a232-402e-8d43-66b0a56697d2" providerId="ADAL" clId="{B2648660-F1AE-4B8D-B7C5-7B4EFA6E510A}" dt="2021-11-03T16:15:29.604" v="27" actId="26606"/>
          <ac:spMkLst>
            <pc:docMk/>
            <pc:sldMk cId="21444243" sldId="290"/>
            <ac:spMk id="13" creationId="{BCC55ACC-A2F6-403C-A3A4-D59B3734D45F}"/>
          </ac:spMkLst>
        </pc:spChg>
        <pc:spChg chg="add del">
          <ac:chgData name="Ankit Chaudhary" userId="afaccc49-a232-402e-8d43-66b0a56697d2" providerId="ADAL" clId="{B2648660-F1AE-4B8D-B7C5-7B4EFA6E510A}" dt="2021-11-03T16:15:28.488" v="25" actId="26606"/>
          <ac:spMkLst>
            <pc:docMk/>
            <pc:sldMk cId="21444243" sldId="290"/>
            <ac:spMk id="14" creationId="{AF2F604E-43BE-4DC3-B983-E071523364F8}"/>
          </ac:spMkLst>
        </pc:spChg>
        <pc:spChg chg="add del">
          <ac:chgData name="Ankit Chaudhary" userId="afaccc49-a232-402e-8d43-66b0a56697d2" providerId="ADAL" clId="{B2648660-F1AE-4B8D-B7C5-7B4EFA6E510A}" dt="2021-11-03T16:15:29.604" v="27" actId="26606"/>
          <ac:spMkLst>
            <pc:docMk/>
            <pc:sldMk cId="21444243" sldId="290"/>
            <ac:spMk id="15" creationId="{598EBA13-C937-430B-9523-439FE21096E6}"/>
          </ac:spMkLst>
        </pc:spChg>
        <pc:spChg chg="add del">
          <ac:chgData name="Ankit Chaudhary" userId="afaccc49-a232-402e-8d43-66b0a56697d2" providerId="ADAL" clId="{B2648660-F1AE-4B8D-B7C5-7B4EFA6E510A}" dt="2021-11-03T16:15:28.488" v="25" actId="26606"/>
          <ac:spMkLst>
            <pc:docMk/>
            <pc:sldMk cId="21444243" sldId="290"/>
            <ac:spMk id="16" creationId="{08C9B587-E65E-4B52-B37C-ABEBB6E87928}"/>
          </ac:spMkLst>
        </pc:spChg>
        <pc:spChg chg="add">
          <ac:chgData name="Ankit Chaudhary" userId="afaccc49-a232-402e-8d43-66b0a56697d2" providerId="ADAL" clId="{B2648660-F1AE-4B8D-B7C5-7B4EFA6E510A}" dt="2021-11-03T16:15:29.623" v="28" actId="26606"/>
          <ac:spMkLst>
            <pc:docMk/>
            <pc:sldMk cId="21444243" sldId="290"/>
            <ac:spMk id="17" creationId="{0671A8AE-40A1-4631-A6B8-581AFF065482}"/>
          </ac:spMkLst>
        </pc:spChg>
        <pc:spChg chg="add">
          <ac:chgData name="Ankit Chaudhary" userId="afaccc49-a232-402e-8d43-66b0a56697d2" providerId="ADAL" clId="{B2648660-F1AE-4B8D-B7C5-7B4EFA6E510A}" dt="2021-11-03T16:15:29.623" v="28" actId="26606"/>
          <ac:spMkLst>
            <pc:docMk/>
            <pc:sldMk cId="21444243" sldId="290"/>
            <ac:spMk id="19" creationId="{AB58EF07-17C2-48CF-ABB0-EEF1F17CB8F0}"/>
          </ac:spMkLst>
        </pc:spChg>
        <pc:spChg chg="add">
          <ac:chgData name="Ankit Chaudhary" userId="afaccc49-a232-402e-8d43-66b0a56697d2" providerId="ADAL" clId="{B2648660-F1AE-4B8D-B7C5-7B4EFA6E510A}" dt="2021-11-03T16:15:29.623" v="28" actId="26606"/>
          <ac:spMkLst>
            <pc:docMk/>
            <pc:sldMk cId="21444243" sldId="290"/>
            <ac:spMk id="20" creationId="{AF2F604E-43BE-4DC3-B983-E071523364F8}"/>
          </ac:spMkLst>
        </pc:spChg>
        <pc:spChg chg="add">
          <ac:chgData name="Ankit Chaudhary" userId="afaccc49-a232-402e-8d43-66b0a56697d2" providerId="ADAL" clId="{B2648660-F1AE-4B8D-B7C5-7B4EFA6E510A}" dt="2021-11-03T16:15:29.623" v="28" actId="26606"/>
          <ac:spMkLst>
            <pc:docMk/>
            <pc:sldMk cId="21444243" sldId="290"/>
            <ac:spMk id="21" creationId="{08C9B587-E65E-4B52-B37C-ABEBB6E87928}"/>
          </ac:spMkLst>
        </pc:spChg>
        <pc:picChg chg="add del">
          <ac:chgData name="Ankit Chaudhary" userId="afaccc49-a232-402e-8d43-66b0a56697d2" providerId="ADAL" clId="{B2648660-F1AE-4B8D-B7C5-7B4EFA6E510A}" dt="2021-11-03T16:15:28.488" v="25" actId="26606"/>
          <ac:picMkLst>
            <pc:docMk/>
            <pc:sldMk cId="21444243" sldId="290"/>
            <ac:picMk id="6" creationId="{66A7A032-A8CA-4ED6-A944-ABDFA6BBA5F8}"/>
          </ac:picMkLst>
        </pc:picChg>
        <pc:picChg chg="add del">
          <ac:chgData name="Ankit Chaudhary" userId="afaccc49-a232-402e-8d43-66b0a56697d2" providerId="ADAL" clId="{B2648660-F1AE-4B8D-B7C5-7B4EFA6E510A}" dt="2021-11-03T16:15:29.604" v="27" actId="26606"/>
          <ac:picMkLst>
            <pc:docMk/>
            <pc:sldMk cId="21444243" sldId="290"/>
            <ac:picMk id="8" creationId="{B27FA09B-39FF-413E-81E9-E8637755A03C}"/>
          </ac:picMkLst>
        </pc:picChg>
        <pc:picChg chg="add del mod">
          <ac:chgData name="Ankit Chaudhary" userId="afaccc49-a232-402e-8d43-66b0a56697d2" providerId="ADAL" clId="{B2648660-F1AE-4B8D-B7C5-7B4EFA6E510A}" dt="2021-11-03T16:16:22.859" v="34" actId="478"/>
          <ac:picMkLst>
            <pc:docMk/>
            <pc:sldMk cId="21444243" sldId="290"/>
            <ac:picMk id="18" creationId="{66A7A032-A8CA-4ED6-A944-ABDFA6BBA5F8}"/>
          </ac:picMkLst>
        </pc:picChg>
      </pc:sldChg>
      <pc:sldChg chg="addSp delSp modSp new del mod setBg">
        <pc:chgData name="Ankit Chaudhary" userId="afaccc49-a232-402e-8d43-66b0a56697d2" providerId="ADAL" clId="{B2648660-F1AE-4B8D-B7C5-7B4EFA6E510A}" dt="2021-11-03T16:24:41.403" v="637" actId="2696"/>
        <pc:sldMkLst>
          <pc:docMk/>
          <pc:sldMk cId="1491565665" sldId="290"/>
        </pc:sldMkLst>
        <pc:spChg chg="del mod">
          <ac:chgData name="Ankit Chaudhary" userId="afaccc49-a232-402e-8d43-66b0a56697d2" providerId="ADAL" clId="{B2648660-F1AE-4B8D-B7C5-7B4EFA6E510A}" dt="2021-11-03T16:19:06.963" v="493" actId="21"/>
          <ac:spMkLst>
            <pc:docMk/>
            <pc:sldMk cId="1491565665" sldId="290"/>
            <ac:spMk id="2" creationId="{2AAF4B01-BBBA-4DF3-94EE-C98E0250C61C}"/>
          </ac:spMkLst>
        </pc:spChg>
        <pc:spChg chg="del">
          <ac:chgData name="Ankit Chaudhary" userId="afaccc49-a232-402e-8d43-66b0a56697d2" providerId="ADAL" clId="{B2648660-F1AE-4B8D-B7C5-7B4EFA6E510A}" dt="2021-11-03T16:18:46.034" v="487" actId="478"/>
          <ac:spMkLst>
            <pc:docMk/>
            <pc:sldMk cId="1491565665" sldId="290"/>
            <ac:spMk id="3" creationId="{4B07BD47-7CCE-4D08-BF81-EBA41C594260}"/>
          </ac:spMkLst>
        </pc:spChg>
        <pc:spChg chg="add mod">
          <ac:chgData name="Ankit Chaudhary" userId="afaccc49-a232-402e-8d43-66b0a56697d2" providerId="ADAL" clId="{B2648660-F1AE-4B8D-B7C5-7B4EFA6E510A}" dt="2021-11-03T16:19:06.963" v="493" actId="21"/>
          <ac:spMkLst>
            <pc:docMk/>
            <pc:sldMk cId="1491565665" sldId="290"/>
            <ac:spMk id="6" creationId="{A670A37B-824A-4A9F-846D-958B5F8AB477}"/>
          </ac:spMkLst>
        </pc:spChg>
      </pc:sldChg>
      <pc:sldChg chg="addSp delSp modSp new add del mod">
        <pc:chgData name="Ankit Chaudhary" userId="afaccc49-a232-402e-8d43-66b0a56697d2" providerId="ADAL" clId="{B2648660-F1AE-4B8D-B7C5-7B4EFA6E510A}" dt="2021-11-03T22:12:42.442" v="2853" actId="313"/>
        <pc:sldMkLst>
          <pc:docMk/>
          <pc:sldMk cId="379966919" sldId="291"/>
        </pc:sldMkLst>
        <pc:spChg chg="del">
          <ac:chgData name="Ankit Chaudhary" userId="afaccc49-a232-402e-8d43-66b0a56697d2" providerId="ADAL" clId="{B2648660-F1AE-4B8D-B7C5-7B4EFA6E510A}" dt="2021-11-03T16:19:27.313" v="497" actId="478"/>
          <ac:spMkLst>
            <pc:docMk/>
            <pc:sldMk cId="379966919" sldId="291"/>
            <ac:spMk id="2" creationId="{14BB1893-FA13-47B8-8846-97DB5089AB20}"/>
          </ac:spMkLst>
        </pc:spChg>
        <pc:spChg chg="del">
          <ac:chgData name="Ankit Chaudhary" userId="afaccc49-a232-402e-8d43-66b0a56697d2" providerId="ADAL" clId="{B2648660-F1AE-4B8D-B7C5-7B4EFA6E510A}" dt="2021-11-03T16:19:30.767" v="498" actId="478"/>
          <ac:spMkLst>
            <pc:docMk/>
            <pc:sldMk cId="379966919" sldId="291"/>
            <ac:spMk id="3" creationId="{5CAF5454-3A0D-4C39-AF85-1C274012A619}"/>
          </ac:spMkLst>
        </pc:spChg>
        <pc:spChg chg="add mod">
          <ac:chgData name="Ankit Chaudhary" userId="afaccc49-a232-402e-8d43-66b0a56697d2" providerId="ADAL" clId="{B2648660-F1AE-4B8D-B7C5-7B4EFA6E510A}" dt="2021-11-03T22:07:35.350" v="2821" actId="20577"/>
          <ac:spMkLst>
            <pc:docMk/>
            <pc:sldMk cId="379966919" sldId="291"/>
            <ac:spMk id="5" creationId="{1B5049C7-835C-42BB-9CC8-876B4CD47980}"/>
          </ac:spMkLst>
        </pc:spChg>
        <pc:spChg chg="add mod">
          <ac:chgData name="Ankit Chaudhary" userId="afaccc49-a232-402e-8d43-66b0a56697d2" providerId="ADAL" clId="{B2648660-F1AE-4B8D-B7C5-7B4EFA6E510A}" dt="2021-11-03T16:23:24.600" v="610" actId="207"/>
          <ac:spMkLst>
            <pc:docMk/>
            <pc:sldMk cId="379966919" sldId="291"/>
            <ac:spMk id="8" creationId="{9B982CD6-DD1F-4F4E-AB39-615E3C11A49F}"/>
          </ac:spMkLst>
        </pc:spChg>
        <pc:spChg chg="add mod">
          <ac:chgData name="Ankit Chaudhary" userId="afaccc49-a232-402e-8d43-66b0a56697d2" providerId="ADAL" clId="{B2648660-F1AE-4B8D-B7C5-7B4EFA6E510A}" dt="2021-11-03T16:25:11.029" v="641" actId="21"/>
          <ac:spMkLst>
            <pc:docMk/>
            <pc:sldMk cId="379966919" sldId="291"/>
            <ac:spMk id="9" creationId="{498A95E8-7013-4BB8-97AD-A8F0911EF243}"/>
          </ac:spMkLst>
        </pc:spChg>
        <pc:spChg chg="add del mod">
          <ac:chgData name="Ankit Chaudhary" userId="afaccc49-a232-402e-8d43-66b0a56697d2" providerId="ADAL" clId="{B2648660-F1AE-4B8D-B7C5-7B4EFA6E510A}" dt="2021-11-03T17:15:32.450" v="1078" actId="21"/>
          <ac:spMkLst>
            <pc:docMk/>
            <pc:sldMk cId="379966919" sldId="291"/>
            <ac:spMk id="13" creationId="{AAA7CA7E-2D72-4CF4-A31D-0347B3795EBE}"/>
          </ac:spMkLst>
        </pc:spChg>
        <pc:spChg chg="add del mod ord">
          <ac:chgData name="Ankit Chaudhary" userId="afaccc49-a232-402e-8d43-66b0a56697d2" providerId="ADAL" clId="{B2648660-F1AE-4B8D-B7C5-7B4EFA6E510A}" dt="2021-11-03T16:47:31.803" v="669" actId="478"/>
          <ac:spMkLst>
            <pc:docMk/>
            <pc:sldMk cId="379966919" sldId="291"/>
            <ac:spMk id="14" creationId="{85EB6B19-D230-4572-BFB3-B8988809D54F}"/>
          </ac:spMkLst>
        </pc:spChg>
        <pc:spChg chg="add del mod">
          <ac:chgData name="Ankit Chaudhary" userId="afaccc49-a232-402e-8d43-66b0a56697d2" providerId="ADAL" clId="{B2648660-F1AE-4B8D-B7C5-7B4EFA6E510A}" dt="2021-11-03T21:16:50.226" v="2106"/>
          <ac:spMkLst>
            <pc:docMk/>
            <pc:sldMk cId="379966919" sldId="291"/>
            <ac:spMk id="17" creationId="{348026CC-2EF4-4456-8AA5-B78E9DC50C39}"/>
          </ac:spMkLst>
        </pc:spChg>
        <pc:spChg chg="add mod ord">
          <ac:chgData name="Ankit Chaudhary" userId="afaccc49-a232-402e-8d43-66b0a56697d2" providerId="ADAL" clId="{B2648660-F1AE-4B8D-B7C5-7B4EFA6E510A}" dt="2021-11-03T19:47:04.069" v="1739" actId="1076"/>
          <ac:spMkLst>
            <pc:docMk/>
            <pc:sldMk cId="379966919" sldId="291"/>
            <ac:spMk id="18" creationId="{18D1EB64-FCBD-460A-B26F-EB1F0A07097A}"/>
          </ac:spMkLst>
        </pc:spChg>
        <pc:spChg chg="add del mod">
          <ac:chgData name="Ankit Chaudhary" userId="afaccc49-a232-402e-8d43-66b0a56697d2" providerId="ADAL" clId="{B2648660-F1AE-4B8D-B7C5-7B4EFA6E510A}" dt="2021-11-03T21:16:50.234" v="2108"/>
          <ac:spMkLst>
            <pc:docMk/>
            <pc:sldMk cId="379966919" sldId="291"/>
            <ac:spMk id="19" creationId="{8C223D5A-D6AA-4000-8C9E-6E8777789B74}"/>
          </ac:spMkLst>
        </pc:spChg>
        <pc:spChg chg="add mod">
          <ac:chgData name="Ankit Chaudhary" userId="afaccc49-a232-402e-8d43-66b0a56697d2" providerId="ADAL" clId="{B2648660-F1AE-4B8D-B7C5-7B4EFA6E510A}" dt="2021-11-03T22:12:28.194" v="2842" actId="1076"/>
          <ac:spMkLst>
            <pc:docMk/>
            <pc:sldMk cId="379966919" sldId="291"/>
            <ac:spMk id="20" creationId="{2D35F245-B634-4BD1-B4E6-2B1DC221E964}"/>
          </ac:spMkLst>
        </pc:spChg>
        <pc:spChg chg="add mod">
          <ac:chgData name="Ankit Chaudhary" userId="afaccc49-a232-402e-8d43-66b0a56697d2" providerId="ADAL" clId="{B2648660-F1AE-4B8D-B7C5-7B4EFA6E510A}" dt="2021-11-03T22:12:42.442" v="2853" actId="313"/>
          <ac:spMkLst>
            <pc:docMk/>
            <pc:sldMk cId="379966919" sldId="291"/>
            <ac:spMk id="21" creationId="{CE546B13-81F9-4BF4-BED4-397EA7BA6866}"/>
          </ac:spMkLst>
        </pc:spChg>
        <pc:spChg chg="add del mod ord">
          <ac:chgData name="Ankit Chaudhary" userId="afaccc49-a232-402e-8d43-66b0a56697d2" providerId="ADAL" clId="{B2648660-F1AE-4B8D-B7C5-7B4EFA6E510A}" dt="2021-11-03T21:28:27.273" v="2203"/>
          <ac:spMkLst>
            <pc:docMk/>
            <pc:sldMk cId="379966919" sldId="291"/>
            <ac:spMk id="22" creationId="{08E92258-CE17-4217-BC5C-A73766849A4D}"/>
          </ac:spMkLst>
        </pc:spChg>
        <pc:spChg chg="add mod ord">
          <ac:chgData name="Ankit Chaudhary" userId="afaccc49-a232-402e-8d43-66b0a56697d2" providerId="ADAL" clId="{B2648660-F1AE-4B8D-B7C5-7B4EFA6E510A}" dt="2021-11-03T21:28:34.143" v="2207" actId="171"/>
          <ac:spMkLst>
            <pc:docMk/>
            <pc:sldMk cId="379966919" sldId="291"/>
            <ac:spMk id="23" creationId="{F365EF38-601C-4B07-B878-79BEE48E0253}"/>
          </ac:spMkLst>
        </pc:spChg>
        <pc:grpChg chg="add del mod">
          <ac:chgData name="Ankit Chaudhary" userId="afaccc49-a232-402e-8d43-66b0a56697d2" providerId="ADAL" clId="{B2648660-F1AE-4B8D-B7C5-7B4EFA6E510A}" dt="2021-11-03T16:25:14.635" v="644" actId="478"/>
          <ac:grpSpMkLst>
            <pc:docMk/>
            <pc:sldMk cId="379966919" sldId="291"/>
            <ac:grpSpMk id="10" creationId="{7A93F9F5-DA5E-4AEE-AA0D-9ECEEFC7C8A2}"/>
          </ac:grpSpMkLst>
        </pc:grpChg>
        <pc:inkChg chg="add del">
          <ac:chgData name="Ankit Chaudhary" userId="afaccc49-a232-402e-8d43-66b0a56697d2" providerId="ADAL" clId="{B2648660-F1AE-4B8D-B7C5-7B4EFA6E510A}" dt="2021-11-03T16:47:54.685" v="673" actId="9405"/>
          <ac:inkMkLst>
            <pc:docMk/>
            <pc:sldMk cId="379966919" sldId="291"/>
            <ac:inkMk id="15" creationId="{19CFE02B-839E-44E7-9809-858F1FB8FD1F}"/>
          </ac:inkMkLst>
        </pc:inkChg>
        <pc:inkChg chg="add del">
          <ac:chgData name="Ankit Chaudhary" userId="afaccc49-a232-402e-8d43-66b0a56697d2" providerId="ADAL" clId="{B2648660-F1AE-4B8D-B7C5-7B4EFA6E510A}" dt="2021-11-03T16:47:54.238" v="672" actId="9405"/>
          <ac:inkMkLst>
            <pc:docMk/>
            <pc:sldMk cId="379966919" sldId="291"/>
            <ac:inkMk id="16" creationId="{33767DCD-CF19-44B3-86B9-73A2556386F8}"/>
          </ac:inkMkLst>
        </pc:inkChg>
        <pc:cxnChg chg="add del mod">
          <ac:chgData name="Ankit Chaudhary" userId="afaccc49-a232-402e-8d43-66b0a56697d2" providerId="ADAL" clId="{B2648660-F1AE-4B8D-B7C5-7B4EFA6E510A}" dt="2021-11-03T16:25:19.825" v="645" actId="478"/>
          <ac:cxnSpMkLst>
            <pc:docMk/>
            <pc:sldMk cId="379966919" sldId="291"/>
            <ac:cxnSpMk id="7" creationId="{454BAB42-11C2-4E63-BF19-1D5D8F6C7A72}"/>
          </ac:cxnSpMkLst>
        </pc:cxnChg>
      </pc:sldChg>
      <pc:sldChg chg="addSp delSp modSp add del mod">
        <pc:chgData name="Ankit Chaudhary" userId="afaccc49-a232-402e-8d43-66b0a56697d2" providerId="ADAL" clId="{B2648660-F1AE-4B8D-B7C5-7B4EFA6E510A}" dt="2021-11-03T17:14:22.132" v="1065" actId="2696"/>
        <pc:sldMkLst>
          <pc:docMk/>
          <pc:sldMk cId="2955791554" sldId="292"/>
        </pc:sldMkLst>
        <pc:spChg chg="mod">
          <ac:chgData name="Ankit Chaudhary" userId="afaccc49-a232-402e-8d43-66b0a56697d2" providerId="ADAL" clId="{B2648660-F1AE-4B8D-B7C5-7B4EFA6E510A}" dt="2021-11-03T16:48:42.328" v="701" actId="20577"/>
          <ac:spMkLst>
            <pc:docMk/>
            <pc:sldMk cId="2955791554" sldId="292"/>
            <ac:spMk id="2" creationId="{5D1FA8B5-0C5C-4DE6-B7CC-F963AC7A363B}"/>
          </ac:spMkLst>
        </pc:spChg>
        <pc:spChg chg="add del mod topLvl">
          <ac:chgData name="Ankit Chaudhary" userId="afaccc49-a232-402e-8d43-66b0a56697d2" providerId="ADAL" clId="{B2648660-F1AE-4B8D-B7C5-7B4EFA6E510A}" dt="2021-11-03T16:54:11.535" v="714" actId="478"/>
          <ac:spMkLst>
            <pc:docMk/>
            <pc:sldMk cId="2955791554" sldId="292"/>
            <ac:spMk id="5" creationId="{4890E2DD-0382-45A3-B3D9-D1FD4647E159}"/>
          </ac:spMkLst>
        </pc:spChg>
        <pc:spChg chg="add del mod topLvl">
          <ac:chgData name="Ankit Chaudhary" userId="afaccc49-a232-402e-8d43-66b0a56697d2" providerId="ADAL" clId="{B2648660-F1AE-4B8D-B7C5-7B4EFA6E510A}" dt="2021-11-03T16:54:11.535" v="714" actId="478"/>
          <ac:spMkLst>
            <pc:docMk/>
            <pc:sldMk cId="2955791554" sldId="292"/>
            <ac:spMk id="7" creationId="{19811FD5-68AF-4D53-B61F-6000BF08BBCA}"/>
          </ac:spMkLst>
        </pc:spChg>
        <pc:spChg chg="add del mod topLvl">
          <ac:chgData name="Ankit Chaudhary" userId="afaccc49-a232-402e-8d43-66b0a56697d2" providerId="ADAL" clId="{B2648660-F1AE-4B8D-B7C5-7B4EFA6E510A}" dt="2021-11-03T16:54:11.535" v="714" actId="478"/>
          <ac:spMkLst>
            <pc:docMk/>
            <pc:sldMk cId="2955791554" sldId="292"/>
            <ac:spMk id="8" creationId="{58B72974-CFB7-4D49-8EC7-42EAEA0F0724}"/>
          </ac:spMkLst>
        </pc:spChg>
        <pc:spChg chg="add del mod topLvl">
          <ac:chgData name="Ankit Chaudhary" userId="afaccc49-a232-402e-8d43-66b0a56697d2" providerId="ADAL" clId="{B2648660-F1AE-4B8D-B7C5-7B4EFA6E510A}" dt="2021-11-03T16:54:09.462" v="713" actId="478"/>
          <ac:spMkLst>
            <pc:docMk/>
            <pc:sldMk cId="2955791554" sldId="292"/>
            <ac:spMk id="9" creationId="{7B7B0DFF-1C08-461D-A7FE-638FFB7DDA59}"/>
          </ac:spMkLst>
        </pc:spChg>
        <pc:spChg chg="add del mod topLvl">
          <ac:chgData name="Ankit Chaudhary" userId="afaccc49-a232-402e-8d43-66b0a56697d2" providerId="ADAL" clId="{B2648660-F1AE-4B8D-B7C5-7B4EFA6E510A}" dt="2021-11-03T16:54:09.462" v="713" actId="478"/>
          <ac:spMkLst>
            <pc:docMk/>
            <pc:sldMk cId="2955791554" sldId="292"/>
            <ac:spMk id="11" creationId="{650CAF59-647C-46C3-8BA5-91C077BB2056}"/>
          </ac:spMkLst>
        </pc:spChg>
        <pc:spChg chg="add del mod topLvl">
          <ac:chgData name="Ankit Chaudhary" userId="afaccc49-a232-402e-8d43-66b0a56697d2" providerId="ADAL" clId="{B2648660-F1AE-4B8D-B7C5-7B4EFA6E510A}" dt="2021-11-03T16:54:09.462" v="713" actId="478"/>
          <ac:spMkLst>
            <pc:docMk/>
            <pc:sldMk cId="2955791554" sldId="292"/>
            <ac:spMk id="12" creationId="{6C68065D-DE50-45E6-95CE-815F6F4EDE95}"/>
          </ac:spMkLst>
        </pc:spChg>
        <pc:spChg chg="add del mod topLvl">
          <ac:chgData name="Ankit Chaudhary" userId="afaccc49-a232-402e-8d43-66b0a56697d2" providerId="ADAL" clId="{B2648660-F1AE-4B8D-B7C5-7B4EFA6E510A}" dt="2021-11-03T16:54:20.217" v="717" actId="1076"/>
          <ac:spMkLst>
            <pc:docMk/>
            <pc:sldMk cId="2955791554" sldId="292"/>
            <ac:spMk id="13" creationId="{702C632E-D97C-4A63-B0AF-3A220FA766E8}"/>
          </ac:spMkLst>
        </pc:spChg>
        <pc:spChg chg="add del mod topLvl">
          <ac:chgData name="Ankit Chaudhary" userId="afaccc49-a232-402e-8d43-66b0a56697d2" providerId="ADAL" clId="{B2648660-F1AE-4B8D-B7C5-7B4EFA6E510A}" dt="2021-11-03T16:54:20.217" v="717" actId="1076"/>
          <ac:spMkLst>
            <pc:docMk/>
            <pc:sldMk cId="2955791554" sldId="292"/>
            <ac:spMk id="14" creationId="{A73CEFB1-A440-43FD-8F77-73EDB1E131AC}"/>
          </ac:spMkLst>
        </pc:spChg>
        <pc:spChg chg="add del mod topLvl">
          <ac:chgData name="Ankit Chaudhary" userId="afaccc49-a232-402e-8d43-66b0a56697d2" providerId="ADAL" clId="{B2648660-F1AE-4B8D-B7C5-7B4EFA6E510A}" dt="2021-11-03T16:54:20.217" v="717" actId="1076"/>
          <ac:spMkLst>
            <pc:docMk/>
            <pc:sldMk cId="2955791554" sldId="292"/>
            <ac:spMk id="15" creationId="{074452A1-A9F6-493D-A395-4C8500B3F7AA}"/>
          </ac:spMkLst>
        </pc:spChg>
        <pc:spChg chg="add del mod topLvl">
          <ac:chgData name="Ankit Chaudhary" userId="afaccc49-a232-402e-8d43-66b0a56697d2" providerId="ADAL" clId="{B2648660-F1AE-4B8D-B7C5-7B4EFA6E510A}" dt="2021-11-03T16:54:04.828" v="712" actId="478"/>
          <ac:spMkLst>
            <pc:docMk/>
            <pc:sldMk cId="2955791554" sldId="292"/>
            <ac:spMk id="16" creationId="{C2197B41-4634-4610-94AB-EDC44987EC2A}"/>
          </ac:spMkLst>
        </pc:spChg>
        <pc:spChg chg="add del mod topLvl">
          <ac:chgData name="Ankit Chaudhary" userId="afaccc49-a232-402e-8d43-66b0a56697d2" providerId="ADAL" clId="{B2648660-F1AE-4B8D-B7C5-7B4EFA6E510A}" dt="2021-11-03T16:54:04.828" v="712" actId="478"/>
          <ac:spMkLst>
            <pc:docMk/>
            <pc:sldMk cId="2955791554" sldId="292"/>
            <ac:spMk id="17" creationId="{217D72E9-EE6A-45BB-A2A0-39E807F8E9FC}"/>
          </ac:spMkLst>
        </pc:spChg>
        <pc:spChg chg="add del mod topLvl">
          <ac:chgData name="Ankit Chaudhary" userId="afaccc49-a232-402e-8d43-66b0a56697d2" providerId="ADAL" clId="{B2648660-F1AE-4B8D-B7C5-7B4EFA6E510A}" dt="2021-11-03T16:54:04.828" v="712" actId="478"/>
          <ac:spMkLst>
            <pc:docMk/>
            <pc:sldMk cId="2955791554" sldId="292"/>
            <ac:spMk id="18" creationId="{46B44D35-6B0F-4A36-BB9C-7713A1927510}"/>
          </ac:spMkLst>
        </pc:spChg>
        <pc:grpChg chg="del mod">
          <ac:chgData name="Ankit Chaudhary" userId="afaccc49-a232-402e-8d43-66b0a56697d2" providerId="ADAL" clId="{B2648660-F1AE-4B8D-B7C5-7B4EFA6E510A}" dt="2021-11-03T16:52:53.476" v="703" actId="165"/>
          <ac:grpSpMkLst>
            <pc:docMk/>
            <pc:sldMk cId="2955791554" sldId="292"/>
            <ac:grpSpMk id="3" creationId="{673F9AE2-5AA0-4FDC-93CD-7A3CCB87366C}"/>
          </ac:grpSpMkLst>
        </pc:grpChg>
        <pc:graphicFrameChg chg="del">
          <ac:chgData name="Ankit Chaudhary" userId="afaccc49-a232-402e-8d43-66b0a56697d2" providerId="ADAL" clId="{B2648660-F1AE-4B8D-B7C5-7B4EFA6E510A}" dt="2021-11-03T16:52:51.743" v="702" actId="18245"/>
          <ac:graphicFrameMkLst>
            <pc:docMk/>
            <pc:sldMk cId="2955791554" sldId="292"/>
            <ac:graphicFrameMk id="6" creationId="{A11E0B63-1463-479A-AD5F-AABD336D34F1}"/>
          </ac:graphicFrameMkLst>
        </pc:graphicFrameChg>
      </pc:sldChg>
      <pc:sldChg chg="addSp delSp modSp new mod ord setBg">
        <pc:chgData name="Ankit Chaudhary" userId="afaccc49-a232-402e-8d43-66b0a56697d2" providerId="ADAL" clId="{B2648660-F1AE-4B8D-B7C5-7B4EFA6E510A}" dt="2021-11-03T22:21:32.226" v="2919" actId="108"/>
        <pc:sldMkLst>
          <pc:docMk/>
          <pc:sldMk cId="3082328280" sldId="293"/>
        </pc:sldMkLst>
        <pc:spChg chg="del">
          <ac:chgData name="Ankit Chaudhary" userId="afaccc49-a232-402e-8d43-66b0a56697d2" providerId="ADAL" clId="{B2648660-F1AE-4B8D-B7C5-7B4EFA6E510A}" dt="2021-11-03T16:55:12.195" v="721" actId="478"/>
          <ac:spMkLst>
            <pc:docMk/>
            <pc:sldMk cId="3082328280" sldId="293"/>
            <ac:spMk id="2" creationId="{3F64AECA-FA8C-4F43-857C-0C3F7380CE0E}"/>
          </ac:spMkLst>
        </pc:spChg>
        <pc:spChg chg="del">
          <ac:chgData name="Ankit Chaudhary" userId="afaccc49-a232-402e-8d43-66b0a56697d2" providerId="ADAL" clId="{B2648660-F1AE-4B8D-B7C5-7B4EFA6E510A}" dt="2021-11-03T16:55:11.049" v="720" actId="478"/>
          <ac:spMkLst>
            <pc:docMk/>
            <pc:sldMk cId="3082328280" sldId="293"/>
            <ac:spMk id="3" creationId="{370A58FE-DBAE-46AC-8C7A-1A1D0FE46CF5}"/>
          </ac:spMkLst>
        </pc:spChg>
        <pc:spChg chg="add mod">
          <ac:chgData name="Ankit Chaudhary" userId="afaccc49-a232-402e-8d43-66b0a56697d2" providerId="ADAL" clId="{B2648660-F1AE-4B8D-B7C5-7B4EFA6E510A}" dt="2021-11-03T21:43:12.256" v="2482" actId="207"/>
          <ac:spMkLst>
            <pc:docMk/>
            <pc:sldMk cId="3082328280" sldId="293"/>
            <ac:spMk id="5" creationId="{C057B307-E6F6-4444-AC35-9A65A76CFDDE}"/>
          </ac:spMkLst>
        </pc:spChg>
        <pc:spChg chg="add mod">
          <ac:chgData name="Ankit Chaudhary" userId="afaccc49-a232-402e-8d43-66b0a56697d2" providerId="ADAL" clId="{B2648660-F1AE-4B8D-B7C5-7B4EFA6E510A}" dt="2021-11-03T22:21:32.226" v="2919" actId="108"/>
          <ac:spMkLst>
            <pc:docMk/>
            <pc:sldMk cId="3082328280" sldId="293"/>
            <ac:spMk id="6" creationId="{B3163DE8-040C-475A-A84F-078A36B40CCA}"/>
          </ac:spMkLst>
        </pc:spChg>
        <pc:spChg chg="add mod ord">
          <ac:chgData name="Ankit Chaudhary" userId="afaccc49-a232-402e-8d43-66b0a56697d2" providerId="ADAL" clId="{B2648660-F1AE-4B8D-B7C5-7B4EFA6E510A}" dt="2021-11-03T21:43:07.777" v="2481" actId="171"/>
          <ac:spMkLst>
            <pc:docMk/>
            <pc:sldMk cId="3082328280" sldId="293"/>
            <ac:spMk id="7" creationId="{129DAB43-714E-403D-87E3-CED5EE3F6E4F}"/>
          </ac:spMkLst>
        </pc:spChg>
      </pc:sldChg>
      <pc:sldChg chg="addSp delSp modSp new mod setBg setClrOvrMap">
        <pc:chgData name="Ankit Chaudhary" userId="afaccc49-a232-402e-8d43-66b0a56697d2" providerId="ADAL" clId="{B2648660-F1AE-4B8D-B7C5-7B4EFA6E510A}" dt="2021-11-03T22:15:19.625" v="2872" actId="20577"/>
        <pc:sldMkLst>
          <pc:docMk/>
          <pc:sldMk cId="3734160723" sldId="294"/>
        </pc:sldMkLst>
        <pc:spChg chg="mod">
          <ac:chgData name="Ankit Chaudhary" userId="afaccc49-a232-402e-8d43-66b0a56697d2" providerId="ADAL" clId="{B2648660-F1AE-4B8D-B7C5-7B4EFA6E510A}" dt="2021-11-03T22:01:27.022" v="2778" actId="1076"/>
          <ac:spMkLst>
            <pc:docMk/>
            <pc:sldMk cId="3734160723" sldId="294"/>
            <ac:spMk id="2" creationId="{EE77E295-8580-4A95-BDCC-BD602E7B3700}"/>
          </ac:spMkLst>
        </pc:spChg>
        <pc:spChg chg="del mod ord">
          <ac:chgData name="Ankit Chaudhary" userId="afaccc49-a232-402e-8d43-66b0a56697d2" providerId="ADAL" clId="{B2648660-F1AE-4B8D-B7C5-7B4EFA6E510A}" dt="2021-11-03T20:45:38.176" v="2006" actId="478"/>
          <ac:spMkLst>
            <pc:docMk/>
            <pc:sldMk cId="3734160723" sldId="294"/>
            <ac:spMk id="3" creationId="{60DD8435-5709-421E-9E1D-3174D0260ED1}"/>
          </ac:spMkLst>
        </pc:spChg>
        <pc:spChg chg="mod">
          <ac:chgData name="Ankit Chaudhary" userId="afaccc49-a232-402e-8d43-66b0a56697d2" providerId="ADAL" clId="{B2648660-F1AE-4B8D-B7C5-7B4EFA6E510A}" dt="2021-11-03T20:47:17.033" v="2034" actId="1076"/>
          <ac:spMkLst>
            <pc:docMk/>
            <pc:sldMk cId="3734160723" sldId="294"/>
            <ac:spMk id="4" creationId="{4D3FFB3C-4FB9-48D7-959B-2D30E32794A0}"/>
          </ac:spMkLst>
        </pc:spChg>
        <pc:spChg chg="add del">
          <ac:chgData name="Ankit Chaudhary" userId="afaccc49-a232-402e-8d43-66b0a56697d2" providerId="ADAL" clId="{B2648660-F1AE-4B8D-B7C5-7B4EFA6E510A}" dt="2021-11-03T18:22:10.209" v="1221" actId="26606"/>
          <ac:spMkLst>
            <pc:docMk/>
            <pc:sldMk cId="3734160723" sldId="294"/>
            <ac:spMk id="9" creationId="{B95B9BA8-1D69-4796-85F5-B6D0BD52354B}"/>
          </ac:spMkLst>
        </pc:spChg>
        <pc:spChg chg="add del">
          <ac:chgData name="Ankit Chaudhary" userId="afaccc49-a232-402e-8d43-66b0a56697d2" providerId="ADAL" clId="{B2648660-F1AE-4B8D-B7C5-7B4EFA6E510A}" dt="2021-11-03T18:22:28.123" v="1225" actId="26606"/>
          <ac:spMkLst>
            <pc:docMk/>
            <pc:sldMk cId="3734160723" sldId="294"/>
            <ac:spMk id="13" creationId="{081E4A58-353D-44AE-B2FC-2A74E2E400F7}"/>
          </ac:spMkLst>
        </pc:spChg>
        <pc:spChg chg="add del mod ord">
          <ac:chgData name="Ankit Chaudhary" userId="afaccc49-a232-402e-8d43-66b0a56697d2" providerId="ADAL" clId="{B2648660-F1AE-4B8D-B7C5-7B4EFA6E510A}" dt="2021-11-03T21:28:09.159" v="2196" actId="478"/>
          <ac:spMkLst>
            <pc:docMk/>
            <pc:sldMk cId="3734160723" sldId="294"/>
            <ac:spMk id="14" creationId="{AEF276FE-EB0B-49A3-A871-6390FE187EFF}"/>
          </ac:spMkLst>
        </pc:spChg>
        <pc:spChg chg="add del">
          <ac:chgData name="Ankit Chaudhary" userId="afaccc49-a232-402e-8d43-66b0a56697d2" providerId="ADAL" clId="{B2648660-F1AE-4B8D-B7C5-7B4EFA6E510A}" dt="2021-11-03T18:22:22.114" v="1223" actId="26606"/>
          <ac:spMkLst>
            <pc:docMk/>
            <pc:sldMk cId="3734160723" sldId="294"/>
            <ac:spMk id="15" creationId="{777A147A-9ED8-46B4-8660-1B3C2AA880B5}"/>
          </ac:spMkLst>
        </pc:spChg>
        <pc:spChg chg="add del">
          <ac:chgData name="Ankit Chaudhary" userId="afaccc49-a232-402e-8d43-66b0a56697d2" providerId="ADAL" clId="{B2648660-F1AE-4B8D-B7C5-7B4EFA6E510A}" dt="2021-11-03T18:22:22.114" v="1223" actId="26606"/>
          <ac:spMkLst>
            <pc:docMk/>
            <pc:sldMk cId="3734160723" sldId="294"/>
            <ac:spMk id="16" creationId="{5D6C15A0-C087-4593-8414-2B4EC1CDC3DE}"/>
          </ac:spMkLst>
        </pc:spChg>
        <pc:spChg chg="add mod">
          <ac:chgData name="Ankit Chaudhary" userId="afaccc49-a232-402e-8d43-66b0a56697d2" providerId="ADAL" clId="{B2648660-F1AE-4B8D-B7C5-7B4EFA6E510A}" dt="2021-11-03T22:15:19.625" v="2872" actId="20577"/>
          <ac:spMkLst>
            <pc:docMk/>
            <pc:sldMk cId="3734160723" sldId="294"/>
            <ac:spMk id="17" creationId="{5031A74D-4FF6-4AD3-B804-59648D401C5D}"/>
          </ac:spMkLst>
        </pc:spChg>
        <pc:spChg chg="add del">
          <ac:chgData name="Ankit Chaudhary" userId="afaccc49-a232-402e-8d43-66b0a56697d2" providerId="ADAL" clId="{B2648660-F1AE-4B8D-B7C5-7B4EFA6E510A}" dt="2021-11-03T18:22:28.123" v="1225" actId="26606"/>
          <ac:spMkLst>
            <pc:docMk/>
            <pc:sldMk cId="3734160723" sldId="294"/>
            <ac:spMk id="18" creationId="{907EF6B7-1338-4443-8C46-6A318D952DFD}"/>
          </ac:spMkLst>
        </pc:spChg>
        <pc:spChg chg="add del">
          <ac:chgData name="Ankit Chaudhary" userId="afaccc49-a232-402e-8d43-66b0a56697d2" providerId="ADAL" clId="{B2648660-F1AE-4B8D-B7C5-7B4EFA6E510A}" dt="2021-11-03T18:22:28.123" v="1225" actId="26606"/>
          <ac:spMkLst>
            <pc:docMk/>
            <pc:sldMk cId="3734160723" sldId="294"/>
            <ac:spMk id="19" creationId="{DAAE4CDD-124C-4DCF-9584-B6033B545DD5}"/>
          </ac:spMkLst>
        </pc:spChg>
        <pc:spChg chg="add mod">
          <ac:chgData name="Ankit Chaudhary" userId="afaccc49-a232-402e-8d43-66b0a56697d2" providerId="ADAL" clId="{B2648660-F1AE-4B8D-B7C5-7B4EFA6E510A}" dt="2021-11-03T22:01:32.881" v="2780" actId="1076"/>
          <ac:spMkLst>
            <pc:docMk/>
            <pc:sldMk cId="3734160723" sldId="294"/>
            <ac:spMk id="20" creationId="{12372324-402B-42D9-B955-1DB9C3ACEF07}"/>
          </ac:spMkLst>
        </pc:spChg>
        <pc:spChg chg="add mod">
          <ac:chgData name="Ankit Chaudhary" userId="afaccc49-a232-402e-8d43-66b0a56697d2" providerId="ADAL" clId="{B2648660-F1AE-4B8D-B7C5-7B4EFA6E510A}" dt="2021-11-03T22:01:32.881" v="2780" actId="1076"/>
          <ac:spMkLst>
            <pc:docMk/>
            <pc:sldMk cId="3734160723" sldId="294"/>
            <ac:spMk id="21" creationId="{7F9C212F-4374-419C-A491-3C81E5A94D19}"/>
          </ac:spMkLst>
        </pc:spChg>
        <pc:spChg chg="add del mod">
          <ac:chgData name="Ankit Chaudhary" userId="afaccc49-a232-402e-8d43-66b0a56697d2" providerId="ADAL" clId="{B2648660-F1AE-4B8D-B7C5-7B4EFA6E510A}" dt="2021-11-03T20:24:24.913" v="1940" actId="478"/>
          <ac:spMkLst>
            <pc:docMk/>
            <pc:sldMk cId="3734160723" sldId="294"/>
            <ac:spMk id="22" creationId="{7262E974-4519-4B76-BC3E-4DDFA1DCFCB8}"/>
          </ac:spMkLst>
        </pc:spChg>
        <pc:spChg chg="add del mod">
          <ac:chgData name="Ankit Chaudhary" userId="afaccc49-a232-402e-8d43-66b0a56697d2" providerId="ADAL" clId="{B2648660-F1AE-4B8D-B7C5-7B4EFA6E510A}" dt="2021-11-03T20:24:24.439" v="1939" actId="478"/>
          <ac:spMkLst>
            <pc:docMk/>
            <pc:sldMk cId="3734160723" sldId="294"/>
            <ac:spMk id="23" creationId="{27F42FF2-6513-49A1-AA78-0F03FA345DC4}"/>
          </ac:spMkLst>
        </pc:spChg>
        <pc:spChg chg="add del mod">
          <ac:chgData name="Ankit Chaudhary" userId="afaccc49-a232-402e-8d43-66b0a56697d2" providerId="ADAL" clId="{B2648660-F1AE-4B8D-B7C5-7B4EFA6E510A}" dt="2021-11-03T20:24:23.953" v="1938" actId="478"/>
          <ac:spMkLst>
            <pc:docMk/>
            <pc:sldMk cId="3734160723" sldId="294"/>
            <ac:spMk id="24" creationId="{FFFCF969-87B0-4B5A-875E-3C46F550CEE7}"/>
          </ac:spMkLst>
        </pc:spChg>
        <pc:spChg chg="add del mod">
          <ac:chgData name="Ankit Chaudhary" userId="afaccc49-a232-402e-8d43-66b0a56697d2" providerId="ADAL" clId="{B2648660-F1AE-4B8D-B7C5-7B4EFA6E510A}" dt="2021-11-03T20:24:23.347" v="1937" actId="478"/>
          <ac:spMkLst>
            <pc:docMk/>
            <pc:sldMk cId="3734160723" sldId="294"/>
            <ac:spMk id="25" creationId="{50840CFB-8130-4605-8F71-E74C40AA471D}"/>
          </ac:spMkLst>
        </pc:spChg>
        <pc:spChg chg="add mod">
          <ac:chgData name="Ankit Chaudhary" userId="afaccc49-a232-402e-8d43-66b0a56697d2" providerId="ADAL" clId="{B2648660-F1AE-4B8D-B7C5-7B4EFA6E510A}" dt="2021-11-03T22:01:32.881" v="2780" actId="1076"/>
          <ac:spMkLst>
            <pc:docMk/>
            <pc:sldMk cId="3734160723" sldId="294"/>
            <ac:spMk id="26" creationId="{EA3175A5-76A9-4678-9ECF-511A2BFC2E01}"/>
          </ac:spMkLst>
        </pc:spChg>
        <pc:spChg chg="add mod">
          <ac:chgData name="Ankit Chaudhary" userId="afaccc49-a232-402e-8d43-66b0a56697d2" providerId="ADAL" clId="{B2648660-F1AE-4B8D-B7C5-7B4EFA6E510A}" dt="2021-11-03T22:01:32.881" v="2780" actId="1076"/>
          <ac:spMkLst>
            <pc:docMk/>
            <pc:sldMk cId="3734160723" sldId="294"/>
            <ac:spMk id="27" creationId="{831ACEB9-4D3B-473A-9D83-7E959487683B}"/>
          </ac:spMkLst>
        </pc:spChg>
        <pc:spChg chg="add mod">
          <ac:chgData name="Ankit Chaudhary" userId="afaccc49-a232-402e-8d43-66b0a56697d2" providerId="ADAL" clId="{B2648660-F1AE-4B8D-B7C5-7B4EFA6E510A}" dt="2021-11-03T22:01:32.881" v="2780" actId="1076"/>
          <ac:spMkLst>
            <pc:docMk/>
            <pc:sldMk cId="3734160723" sldId="294"/>
            <ac:spMk id="28" creationId="{5BF820D8-20C8-4866-BAF1-2041A82E47D7}"/>
          </ac:spMkLst>
        </pc:spChg>
        <pc:spChg chg="add mod">
          <ac:chgData name="Ankit Chaudhary" userId="afaccc49-a232-402e-8d43-66b0a56697d2" providerId="ADAL" clId="{B2648660-F1AE-4B8D-B7C5-7B4EFA6E510A}" dt="2021-11-03T22:01:32.881" v="2780" actId="1076"/>
          <ac:spMkLst>
            <pc:docMk/>
            <pc:sldMk cId="3734160723" sldId="294"/>
            <ac:spMk id="29" creationId="{DB1D81C2-3112-4E2C-B1BC-819DD5C59C38}"/>
          </ac:spMkLst>
        </pc:spChg>
        <pc:spChg chg="add mod">
          <ac:chgData name="Ankit Chaudhary" userId="afaccc49-a232-402e-8d43-66b0a56697d2" providerId="ADAL" clId="{B2648660-F1AE-4B8D-B7C5-7B4EFA6E510A}" dt="2021-11-03T22:01:32.881" v="2780" actId="1076"/>
          <ac:spMkLst>
            <pc:docMk/>
            <pc:sldMk cId="3734160723" sldId="294"/>
            <ac:spMk id="30" creationId="{4B67EC5A-2752-4A44-83E8-1B77C9BEA636}"/>
          </ac:spMkLst>
        </pc:spChg>
        <pc:spChg chg="add mod ord">
          <ac:chgData name="Ankit Chaudhary" userId="afaccc49-a232-402e-8d43-66b0a56697d2" providerId="ADAL" clId="{B2648660-F1AE-4B8D-B7C5-7B4EFA6E510A}" dt="2021-11-03T22:01:27.022" v="2778" actId="1076"/>
          <ac:spMkLst>
            <pc:docMk/>
            <pc:sldMk cId="3734160723" sldId="294"/>
            <ac:spMk id="31" creationId="{DF545365-EF38-4F8C-832B-70A24303FFCE}"/>
          </ac:spMkLst>
        </pc:spChg>
        <pc:grpChg chg="add del">
          <ac:chgData name="Ankit Chaudhary" userId="afaccc49-a232-402e-8d43-66b0a56697d2" providerId="ADAL" clId="{B2648660-F1AE-4B8D-B7C5-7B4EFA6E510A}" dt="2021-11-03T18:22:10.209" v="1221" actId="26606"/>
          <ac:grpSpMkLst>
            <pc:docMk/>
            <pc:sldMk cId="3734160723" sldId="294"/>
            <ac:grpSpMk id="11" creationId="{4728F330-19FB-4D39-BD0F-53032ABFEB7F}"/>
          </ac:grpSpMkLst>
        </pc:grpChg>
        <pc:graphicFrameChg chg="add del mod modGraphic">
          <ac:chgData name="Ankit Chaudhary" userId="afaccc49-a232-402e-8d43-66b0a56697d2" providerId="ADAL" clId="{B2648660-F1AE-4B8D-B7C5-7B4EFA6E510A}" dt="2021-11-03T19:45:23.567" v="1723" actId="478"/>
          <ac:graphicFrameMkLst>
            <pc:docMk/>
            <pc:sldMk cId="3734160723" sldId="294"/>
            <ac:graphicFrameMk id="6" creationId="{9B2D8883-B203-403D-9E81-B73FA84CF41E}"/>
          </ac:graphicFrameMkLst>
        </pc:graphicFrameChg>
      </pc:sldChg>
      <pc:sldChg chg="addSp delSp modSp new mod">
        <pc:chgData name="Ankit Chaudhary" userId="afaccc49-a232-402e-8d43-66b0a56697d2" providerId="ADAL" clId="{B2648660-F1AE-4B8D-B7C5-7B4EFA6E510A}" dt="2021-11-03T22:15:41.225" v="2874" actId="113"/>
        <pc:sldMkLst>
          <pc:docMk/>
          <pc:sldMk cId="3932851810" sldId="295"/>
        </pc:sldMkLst>
        <pc:spChg chg="mod">
          <ac:chgData name="Ankit Chaudhary" userId="afaccc49-a232-402e-8d43-66b0a56697d2" providerId="ADAL" clId="{B2648660-F1AE-4B8D-B7C5-7B4EFA6E510A}" dt="2021-11-03T21:27:17.430" v="2183" actId="1076"/>
          <ac:spMkLst>
            <pc:docMk/>
            <pc:sldMk cId="3932851810" sldId="295"/>
            <ac:spMk id="2" creationId="{71DEE1BB-C9ED-4ACF-9B96-59D62E92D346}"/>
          </ac:spMkLst>
        </pc:spChg>
        <pc:spChg chg="del mod">
          <ac:chgData name="Ankit Chaudhary" userId="afaccc49-a232-402e-8d43-66b0a56697d2" providerId="ADAL" clId="{B2648660-F1AE-4B8D-B7C5-7B4EFA6E510A}" dt="2021-11-03T18:35:33.371" v="1395" actId="478"/>
          <ac:spMkLst>
            <pc:docMk/>
            <pc:sldMk cId="3932851810" sldId="295"/>
            <ac:spMk id="3" creationId="{6E2573A0-CF80-4BF9-B21C-A1A0F9C1C25B}"/>
          </ac:spMkLst>
        </pc:spChg>
        <pc:spChg chg="add mod">
          <ac:chgData name="Ankit Chaudhary" userId="afaccc49-a232-402e-8d43-66b0a56697d2" providerId="ADAL" clId="{B2648660-F1AE-4B8D-B7C5-7B4EFA6E510A}" dt="2021-11-03T21:19:33.683" v="2113" actId="571"/>
          <ac:spMkLst>
            <pc:docMk/>
            <pc:sldMk cId="3932851810" sldId="295"/>
            <ac:spMk id="6" creationId="{DF019644-99EC-4B84-9EC2-79A8097CF76E}"/>
          </ac:spMkLst>
        </pc:spChg>
        <pc:spChg chg="add mod">
          <ac:chgData name="Ankit Chaudhary" userId="afaccc49-a232-402e-8d43-66b0a56697d2" providerId="ADAL" clId="{B2648660-F1AE-4B8D-B7C5-7B4EFA6E510A}" dt="2021-11-03T22:02:14.722" v="2782" actId="20577"/>
          <ac:spMkLst>
            <pc:docMk/>
            <pc:sldMk cId="3932851810" sldId="295"/>
            <ac:spMk id="7" creationId="{79ED5872-35D8-4E8E-B449-05A3B05B9485}"/>
          </ac:spMkLst>
        </pc:spChg>
        <pc:spChg chg="add mod ord">
          <ac:chgData name="Ankit Chaudhary" userId="afaccc49-a232-402e-8d43-66b0a56697d2" providerId="ADAL" clId="{B2648660-F1AE-4B8D-B7C5-7B4EFA6E510A}" dt="2021-11-03T21:27:24.138" v="2185" actId="1076"/>
          <ac:spMkLst>
            <pc:docMk/>
            <pc:sldMk cId="3932851810" sldId="295"/>
            <ac:spMk id="8" creationId="{849B5A81-549A-42A2-B244-91E6A584EA7A}"/>
          </ac:spMkLst>
        </pc:spChg>
        <pc:spChg chg="add mod">
          <ac:chgData name="Ankit Chaudhary" userId="afaccc49-a232-402e-8d43-66b0a56697d2" providerId="ADAL" clId="{B2648660-F1AE-4B8D-B7C5-7B4EFA6E510A}" dt="2021-11-03T22:15:41.225" v="2874" actId="113"/>
          <ac:spMkLst>
            <pc:docMk/>
            <pc:sldMk cId="3932851810" sldId="295"/>
            <ac:spMk id="11" creationId="{5E95272E-E097-4705-B350-CC392158842D}"/>
          </ac:spMkLst>
        </pc:spChg>
        <pc:spChg chg="add del mod">
          <ac:chgData name="Ankit Chaudhary" userId="afaccc49-a232-402e-8d43-66b0a56697d2" providerId="ADAL" clId="{B2648660-F1AE-4B8D-B7C5-7B4EFA6E510A}" dt="2021-11-03T20:23:22.726" v="1915"/>
          <ac:spMkLst>
            <pc:docMk/>
            <pc:sldMk cId="3932851810" sldId="295"/>
            <ac:spMk id="12" creationId="{D12FA613-E4EA-498F-9B65-E047FA45D991}"/>
          </ac:spMkLst>
        </pc:spChg>
        <pc:spChg chg="add mod">
          <ac:chgData name="Ankit Chaudhary" userId="afaccc49-a232-402e-8d43-66b0a56697d2" providerId="ADAL" clId="{B2648660-F1AE-4B8D-B7C5-7B4EFA6E510A}" dt="2021-11-03T21:19:33.683" v="2113" actId="571"/>
          <ac:spMkLst>
            <pc:docMk/>
            <pc:sldMk cId="3932851810" sldId="295"/>
            <ac:spMk id="13" creationId="{DC512B46-F3BF-44F9-AF3E-0C2CAA5953F1}"/>
          </ac:spMkLst>
        </pc:spChg>
        <pc:grpChg chg="add mod">
          <ac:chgData name="Ankit Chaudhary" userId="afaccc49-a232-402e-8d43-66b0a56697d2" providerId="ADAL" clId="{B2648660-F1AE-4B8D-B7C5-7B4EFA6E510A}" dt="2021-11-03T21:24:52.368" v="2159" actId="1076"/>
          <ac:grpSpMkLst>
            <pc:docMk/>
            <pc:sldMk cId="3932851810" sldId="295"/>
            <ac:grpSpMk id="5" creationId="{C2D53135-874C-4A0D-8368-D9712BE7EE37}"/>
          </ac:grpSpMkLst>
        </pc:grpChg>
        <pc:graphicFrameChg chg="add del mod modGraphic">
          <ac:chgData name="Ankit Chaudhary" userId="afaccc49-a232-402e-8d43-66b0a56697d2" providerId="ADAL" clId="{B2648660-F1AE-4B8D-B7C5-7B4EFA6E510A}" dt="2021-11-03T19:44:52.657" v="1718" actId="478"/>
          <ac:graphicFrameMkLst>
            <pc:docMk/>
            <pc:sldMk cId="3932851810" sldId="295"/>
            <ac:graphicFrameMk id="10" creationId="{2878B218-5C4F-43BE-A311-8CA01F4CD407}"/>
          </ac:graphicFrameMkLst>
        </pc:graphicFrameChg>
      </pc:sldChg>
      <pc:sldChg chg="modSp new del mod">
        <pc:chgData name="Ankit Chaudhary" userId="afaccc49-a232-402e-8d43-66b0a56697d2" providerId="ADAL" clId="{B2648660-F1AE-4B8D-B7C5-7B4EFA6E510A}" dt="2021-11-03T21:55:44.650" v="2764" actId="2696"/>
        <pc:sldMkLst>
          <pc:docMk/>
          <pc:sldMk cId="2209411129" sldId="296"/>
        </pc:sldMkLst>
        <pc:spChg chg="mod">
          <ac:chgData name="Ankit Chaudhary" userId="afaccc49-a232-402e-8d43-66b0a56697d2" providerId="ADAL" clId="{B2648660-F1AE-4B8D-B7C5-7B4EFA6E510A}" dt="2021-11-03T18:30:21.702" v="1369" actId="5793"/>
          <ac:spMkLst>
            <pc:docMk/>
            <pc:sldMk cId="2209411129" sldId="296"/>
            <ac:spMk id="3" creationId="{811D0C32-CE70-4FA0-8C28-A97AA14DBD87}"/>
          </ac:spMkLst>
        </pc:spChg>
      </pc:sldChg>
      <pc:sldChg chg="addSp delSp modSp new add del mod">
        <pc:chgData name="Ankit Chaudhary" userId="afaccc49-a232-402e-8d43-66b0a56697d2" providerId="ADAL" clId="{B2648660-F1AE-4B8D-B7C5-7B4EFA6E510A}" dt="2021-11-03T19:57:27.779" v="1901" actId="47"/>
        <pc:sldMkLst>
          <pc:docMk/>
          <pc:sldMk cId="90183236" sldId="297"/>
        </pc:sldMkLst>
        <pc:spChg chg="add del">
          <ac:chgData name="Ankit Chaudhary" userId="afaccc49-a232-402e-8d43-66b0a56697d2" providerId="ADAL" clId="{B2648660-F1AE-4B8D-B7C5-7B4EFA6E510A}" dt="2021-11-03T19:56:30.134" v="1891" actId="478"/>
          <ac:spMkLst>
            <pc:docMk/>
            <pc:sldMk cId="90183236" sldId="297"/>
            <ac:spMk id="2" creationId="{AA8EBDFF-F47D-4C64-8AD9-D5E33D81C6DB}"/>
          </ac:spMkLst>
        </pc:spChg>
        <pc:spChg chg="del">
          <ac:chgData name="Ankit Chaudhary" userId="afaccc49-a232-402e-8d43-66b0a56697d2" providerId="ADAL" clId="{B2648660-F1AE-4B8D-B7C5-7B4EFA6E510A}" dt="2021-11-03T19:54:23.482" v="1858"/>
          <ac:spMkLst>
            <pc:docMk/>
            <pc:sldMk cId="90183236" sldId="297"/>
            <ac:spMk id="3" creationId="{9D5A20ED-8D67-449A-A008-FC5137AB97F3}"/>
          </ac:spMkLst>
        </pc:spChg>
        <pc:spChg chg="add mod">
          <ac:chgData name="Ankit Chaudhary" userId="afaccc49-a232-402e-8d43-66b0a56697d2" providerId="ADAL" clId="{B2648660-F1AE-4B8D-B7C5-7B4EFA6E510A}" dt="2021-11-03T19:55:02.325" v="1863" actId="164"/>
          <ac:spMkLst>
            <pc:docMk/>
            <pc:sldMk cId="90183236" sldId="297"/>
            <ac:spMk id="5" creationId="{1EF19DF2-720C-41E3-B54F-332206D470D5}"/>
          </ac:spMkLst>
        </pc:spChg>
        <pc:spChg chg="add mod">
          <ac:chgData name="Ankit Chaudhary" userId="afaccc49-a232-402e-8d43-66b0a56697d2" providerId="ADAL" clId="{B2648660-F1AE-4B8D-B7C5-7B4EFA6E510A}" dt="2021-11-03T19:55:02.325" v="1863" actId="164"/>
          <ac:spMkLst>
            <pc:docMk/>
            <pc:sldMk cId="90183236" sldId="297"/>
            <ac:spMk id="6" creationId="{0937D029-150D-4F9C-A978-7F1C63B86CFA}"/>
          </ac:spMkLst>
        </pc:spChg>
        <pc:spChg chg="add mod">
          <ac:chgData name="Ankit Chaudhary" userId="afaccc49-a232-402e-8d43-66b0a56697d2" providerId="ADAL" clId="{B2648660-F1AE-4B8D-B7C5-7B4EFA6E510A}" dt="2021-11-03T19:55:02.325" v="1863" actId="164"/>
          <ac:spMkLst>
            <pc:docMk/>
            <pc:sldMk cId="90183236" sldId="297"/>
            <ac:spMk id="7" creationId="{319ED455-92EE-46DF-BA40-B5607464EB81}"/>
          </ac:spMkLst>
        </pc:spChg>
        <pc:spChg chg="add mod">
          <ac:chgData name="Ankit Chaudhary" userId="afaccc49-a232-402e-8d43-66b0a56697d2" providerId="ADAL" clId="{B2648660-F1AE-4B8D-B7C5-7B4EFA6E510A}" dt="2021-11-03T19:55:24.265" v="1868" actId="164"/>
          <ac:spMkLst>
            <pc:docMk/>
            <pc:sldMk cId="90183236" sldId="297"/>
            <ac:spMk id="8" creationId="{D7109DE1-7C57-47A2-B49F-F0D5A44687C4}"/>
          </ac:spMkLst>
        </pc:spChg>
        <pc:spChg chg="add mod">
          <ac:chgData name="Ankit Chaudhary" userId="afaccc49-a232-402e-8d43-66b0a56697d2" providerId="ADAL" clId="{B2648660-F1AE-4B8D-B7C5-7B4EFA6E510A}" dt="2021-11-03T19:55:24.265" v="1868" actId="164"/>
          <ac:spMkLst>
            <pc:docMk/>
            <pc:sldMk cId="90183236" sldId="297"/>
            <ac:spMk id="9" creationId="{E9796AFE-8522-4672-815B-7C7AF314A95B}"/>
          </ac:spMkLst>
        </pc:spChg>
        <pc:spChg chg="add mod">
          <ac:chgData name="Ankit Chaudhary" userId="afaccc49-a232-402e-8d43-66b0a56697d2" providerId="ADAL" clId="{B2648660-F1AE-4B8D-B7C5-7B4EFA6E510A}" dt="2021-11-03T19:55:24.265" v="1868" actId="164"/>
          <ac:spMkLst>
            <pc:docMk/>
            <pc:sldMk cId="90183236" sldId="297"/>
            <ac:spMk id="10" creationId="{7D866D23-DCEC-46D1-B013-B976A29730CC}"/>
          </ac:spMkLst>
        </pc:spChg>
        <pc:spChg chg="add mod">
          <ac:chgData name="Ankit Chaudhary" userId="afaccc49-a232-402e-8d43-66b0a56697d2" providerId="ADAL" clId="{B2648660-F1AE-4B8D-B7C5-7B4EFA6E510A}" dt="2021-11-03T19:55:26.698" v="1869" actId="164"/>
          <ac:spMkLst>
            <pc:docMk/>
            <pc:sldMk cId="90183236" sldId="297"/>
            <ac:spMk id="11" creationId="{124E633E-6257-453A-B28B-A19DDD3026F0}"/>
          </ac:spMkLst>
        </pc:spChg>
        <pc:spChg chg="add mod">
          <ac:chgData name="Ankit Chaudhary" userId="afaccc49-a232-402e-8d43-66b0a56697d2" providerId="ADAL" clId="{B2648660-F1AE-4B8D-B7C5-7B4EFA6E510A}" dt="2021-11-03T19:55:26.698" v="1869" actId="164"/>
          <ac:spMkLst>
            <pc:docMk/>
            <pc:sldMk cId="90183236" sldId="297"/>
            <ac:spMk id="12" creationId="{E65D9CBC-478F-420D-90F1-DD9F83D04CF6}"/>
          </ac:spMkLst>
        </pc:spChg>
        <pc:spChg chg="add mod">
          <ac:chgData name="Ankit Chaudhary" userId="afaccc49-a232-402e-8d43-66b0a56697d2" providerId="ADAL" clId="{B2648660-F1AE-4B8D-B7C5-7B4EFA6E510A}" dt="2021-11-03T19:55:26.698" v="1869" actId="164"/>
          <ac:spMkLst>
            <pc:docMk/>
            <pc:sldMk cId="90183236" sldId="297"/>
            <ac:spMk id="13" creationId="{5799CCCD-52A1-4D3C-8102-58B83DCC1E4F}"/>
          </ac:spMkLst>
        </pc:spChg>
        <pc:spChg chg="add del mod">
          <ac:chgData name="Ankit Chaudhary" userId="afaccc49-a232-402e-8d43-66b0a56697d2" providerId="ADAL" clId="{B2648660-F1AE-4B8D-B7C5-7B4EFA6E510A}" dt="2021-11-03T19:54:16.458" v="1857"/>
          <ac:spMkLst>
            <pc:docMk/>
            <pc:sldMk cId="90183236" sldId="297"/>
            <ac:spMk id="14" creationId="{23354756-9513-4F9C-BD53-F1121078A02C}"/>
          </ac:spMkLst>
        </pc:spChg>
        <pc:spChg chg="add del mod">
          <ac:chgData name="Ankit Chaudhary" userId="afaccc49-a232-402e-8d43-66b0a56697d2" providerId="ADAL" clId="{B2648660-F1AE-4B8D-B7C5-7B4EFA6E510A}" dt="2021-11-03T19:54:16.458" v="1857"/>
          <ac:spMkLst>
            <pc:docMk/>
            <pc:sldMk cId="90183236" sldId="297"/>
            <ac:spMk id="15" creationId="{DA1A3512-920B-496E-9580-C12FB8EC9394}"/>
          </ac:spMkLst>
        </pc:spChg>
        <pc:spChg chg="add del mod">
          <ac:chgData name="Ankit Chaudhary" userId="afaccc49-a232-402e-8d43-66b0a56697d2" providerId="ADAL" clId="{B2648660-F1AE-4B8D-B7C5-7B4EFA6E510A}" dt="2021-11-03T19:54:16.458" v="1857"/>
          <ac:spMkLst>
            <pc:docMk/>
            <pc:sldMk cId="90183236" sldId="297"/>
            <ac:spMk id="16" creationId="{EB2073BF-6121-4983-BC62-43F4B78A9A51}"/>
          </ac:spMkLst>
        </pc:spChg>
        <pc:spChg chg="add del mod">
          <ac:chgData name="Ankit Chaudhary" userId="afaccc49-a232-402e-8d43-66b0a56697d2" providerId="ADAL" clId="{B2648660-F1AE-4B8D-B7C5-7B4EFA6E510A}" dt="2021-11-03T19:54:16.458" v="1857"/>
          <ac:spMkLst>
            <pc:docMk/>
            <pc:sldMk cId="90183236" sldId="297"/>
            <ac:spMk id="17" creationId="{966687CB-6490-4720-94C3-FAE0035E5A3D}"/>
          </ac:spMkLst>
        </pc:spChg>
        <pc:spChg chg="add del mod">
          <ac:chgData name="Ankit Chaudhary" userId="afaccc49-a232-402e-8d43-66b0a56697d2" providerId="ADAL" clId="{B2648660-F1AE-4B8D-B7C5-7B4EFA6E510A}" dt="2021-11-03T19:54:16.458" v="1857"/>
          <ac:spMkLst>
            <pc:docMk/>
            <pc:sldMk cId="90183236" sldId="297"/>
            <ac:spMk id="18" creationId="{E4E6D03D-5144-47B8-BB3C-EB7AE32D56D2}"/>
          </ac:spMkLst>
        </pc:spChg>
        <pc:spChg chg="add del mod">
          <ac:chgData name="Ankit Chaudhary" userId="afaccc49-a232-402e-8d43-66b0a56697d2" providerId="ADAL" clId="{B2648660-F1AE-4B8D-B7C5-7B4EFA6E510A}" dt="2021-11-03T19:54:16.458" v="1857"/>
          <ac:spMkLst>
            <pc:docMk/>
            <pc:sldMk cId="90183236" sldId="297"/>
            <ac:spMk id="19" creationId="{5CCB7ACF-2FDB-48AF-9F00-93A9C21C847D}"/>
          </ac:spMkLst>
        </pc:spChg>
        <pc:spChg chg="add del mod">
          <ac:chgData name="Ankit Chaudhary" userId="afaccc49-a232-402e-8d43-66b0a56697d2" providerId="ADAL" clId="{B2648660-F1AE-4B8D-B7C5-7B4EFA6E510A}" dt="2021-11-03T19:54:16.458" v="1857"/>
          <ac:spMkLst>
            <pc:docMk/>
            <pc:sldMk cId="90183236" sldId="297"/>
            <ac:spMk id="20" creationId="{AEDA10D5-A170-4AE1-976A-DC37AA6C61A9}"/>
          </ac:spMkLst>
        </pc:spChg>
        <pc:spChg chg="add del mod">
          <ac:chgData name="Ankit Chaudhary" userId="afaccc49-a232-402e-8d43-66b0a56697d2" providerId="ADAL" clId="{B2648660-F1AE-4B8D-B7C5-7B4EFA6E510A}" dt="2021-11-03T19:54:16.458" v="1857"/>
          <ac:spMkLst>
            <pc:docMk/>
            <pc:sldMk cId="90183236" sldId="297"/>
            <ac:spMk id="21" creationId="{C1BBC8DF-E14A-4A5C-8EE6-ECBF35AB0610}"/>
          </ac:spMkLst>
        </pc:spChg>
        <pc:spChg chg="add del mod">
          <ac:chgData name="Ankit Chaudhary" userId="afaccc49-a232-402e-8d43-66b0a56697d2" providerId="ADAL" clId="{B2648660-F1AE-4B8D-B7C5-7B4EFA6E510A}" dt="2021-11-03T19:54:16.458" v="1857"/>
          <ac:spMkLst>
            <pc:docMk/>
            <pc:sldMk cId="90183236" sldId="297"/>
            <ac:spMk id="22" creationId="{2B5930ED-1437-47B8-9514-09C33A0F5AA8}"/>
          </ac:spMkLst>
        </pc:spChg>
        <pc:spChg chg="add del mod">
          <ac:chgData name="Ankit Chaudhary" userId="afaccc49-a232-402e-8d43-66b0a56697d2" providerId="ADAL" clId="{B2648660-F1AE-4B8D-B7C5-7B4EFA6E510A}" dt="2021-11-03T19:56:46.477" v="1893" actId="478"/>
          <ac:spMkLst>
            <pc:docMk/>
            <pc:sldMk cId="90183236" sldId="297"/>
            <ac:spMk id="23" creationId="{408E7689-2267-4FC8-AB03-A537928999AB}"/>
          </ac:spMkLst>
        </pc:spChg>
        <pc:spChg chg="add mod">
          <ac:chgData name="Ankit Chaudhary" userId="afaccc49-a232-402e-8d43-66b0a56697d2" providerId="ADAL" clId="{B2648660-F1AE-4B8D-B7C5-7B4EFA6E510A}" dt="2021-11-03T19:56:39.161" v="1892" actId="1076"/>
          <ac:spMkLst>
            <pc:docMk/>
            <pc:sldMk cId="90183236" sldId="297"/>
            <ac:spMk id="28" creationId="{2E56E653-55CF-461E-989A-948BE2C9A9AA}"/>
          </ac:spMkLst>
        </pc:spChg>
        <pc:spChg chg="add mod ord">
          <ac:chgData name="Ankit Chaudhary" userId="afaccc49-a232-402e-8d43-66b0a56697d2" providerId="ADAL" clId="{B2648660-F1AE-4B8D-B7C5-7B4EFA6E510A}" dt="2021-11-03T19:57:17.002" v="1898" actId="14100"/>
          <ac:spMkLst>
            <pc:docMk/>
            <pc:sldMk cId="90183236" sldId="297"/>
            <ac:spMk id="29" creationId="{2CC31E02-2BB2-4F01-AA04-41873E183565}"/>
          </ac:spMkLst>
        </pc:spChg>
        <pc:grpChg chg="add mod">
          <ac:chgData name="Ankit Chaudhary" userId="afaccc49-a232-402e-8d43-66b0a56697d2" providerId="ADAL" clId="{B2648660-F1AE-4B8D-B7C5-7B4EFA6E510A}" dt="2021-11-03T19:55:28.813" v="1870" actId="164"/>
          <ac:grpSpMkLst>
            <pc:docMk/>
            <pc:sldMk cId="90183236" sldId="297"/>
            <ac:grpSpMk id="24" creationId="{79B086A4-6672-49F1-A5BC-E8DDAB2508E8}"/>
          </ac:grpSpMkLst>
        </pc:grpChg>
        <pc:grpChg chg="add mod">
          <ac:chgData name="Ankit Chaudhary" userId="afaccc49-a232-402e-8d43-66b0a56697d2" providerId="ADAL" clId="{B2648660-F1AE-4B8D-B7C5-7B4EFA6E510A}" dt="2021-11-03T19:55:28.813" v="1870" actId="164"/>
          <ac:grpSpMkLst>
            <pc:docMk/>
            <pc:sldMk cId="90183236" sldId="297"/>
            <ac:grpSpMk id="25" creationId="{9BEDAEA0-9211-4B42-8F0D-C709872D19D8}"/>
          </ac:grpSpMkLst>
        </pc:grpChg>
        <pc:grpChg chg="add mod">
          <ac:chgData name="Ankit Chaudhary" userId="afaccc49-a232-402e-8d43-66b0a56697d2" providerId="ADAL" clId="{B2648660-F1AE-4B8D-B7C5-7B4EFA6E510A}" dt="2021-11-03T19:55:28.813" v="1870" actId="164"/>
          <ac:grpSpMkLst>
            <pc:docMk/>
            <pc:sldMk cId="90183236" sldId="297"/>
            <ac:grpSpMk id="26" creationId="{B82FCD32-8C7C-4026-8402-70F8891E4ED5}"/>
          </ac:grpSpMkLst>
        </pc:grpChg>
        <pc:grpChg chg="add mod">
          <ac:chgData name="Ankit Chaudhary" userId="afaccc49-a232-402e-8d43-66b0a56697d2" providerId="ADAL" clId="{B2648660-F1AE-4B8D-B7C5-7B4EFA6E510A}" dt="2021-11-03T19:55:34.944" v="1872" actId="1076"/>
          <ac:grpSpMkLst>
            <pc:docMk/>
            <pc:sldMk cId="90183236" sldId="297"/>
            <ac:grpSpMk id="27" creationId="{DAD097FF-1892-45F7-B44D-A0C5AAD59BD7}"/>
          </ac:grpSpMkLst>
        </pc:grpChg>
      </pc:sldChg>
      <pc:sldChg chg="addSp delSp modSp new mod">
        <pc:chgData name="Ankit Chaudhary" userId="afaccc49-a232-402e-8d43-66b0a56697d2" providerId="ADAL" clId="{B2648660-F1AE-4B8D-B7C5-7B4EFA6E510A}" dt="2021-11-03T21:43:49.113" v="2490" actId="1076"/>
        <pc:sldMkLst>
          <pc:docMk/>
          <pc:sldMk cId="3528813075" sldId="297"/>
        </pc:sldMkLst>
        <pc:spChg chg="del">
          <ac:chgData name="Ankit Chaudhary" userId="afaccc49-a232-402e-8d43-66b0a56697d2" providerId="ADAL" clId="{B2648660-F1AE-4B8D-B7C5-7B4EFA6E510A}" dt="2021-11-03T21:32:31.852" v="2304" actId="478"/>
          <ac:spMkLst>
            <pc:docMk/>
            <pc:sldMk cId="3528813075" sldId="297"/>
            <ac:spMk id="2" creationId="{9BE69DAE-4DF2-4B6A-A5F1-5F16455DB410}"/>
          </ac:spMkLst>
        </pc:spChg>
        <pc:spChg chg="add del">
          <ac:chgData name="Ankit Chaudhary" userId="afaccc49-a232-402e-8d43-66b0a56697d2" providerId="ADAL" clId="{B2648660-F1AE-4B8D-B7C5-7B4EFA6E510A}" dt="2021-11-03T21:32:31.030" v="2303" actId="478"/>
          <ac:spMkLst>
            <pc:docMk/>
            <pc:sldMk cId="3528813075" sldId="297"/>
            <ac:spMk id="3" creationId="{2D808380-ADEF-423C-AB93-237F628FBF11}"/>
          </ac:spMkLst>
        </pc:spChg>
        <pc:spChg chg="add del mod">
          <ac:chgData name="Ankit Chaudhary" userId="afaccc49-a232-402e-8d43-66b0a56697d2" providerId="ADAL" clId="{B2648660-F1AE-4B8D-B7C5-7B4EFA6E510A}" dt="2021-11-03T21:32:29.236" v="2302"/>
          <ac:spMkLst>
            <pc:docMk/>
            <pc:sldMk cId="3528813075" sldId="297"/>
            <ac:spMk id="5" creationId="{A24F1030-3BF5-4F6B-9D3C-B40177880393}"/>
          </ac:spMkLst>
        </pc:spChg>
        <pc:spChg chg="add mod">
          <ac:chgData name="Ankit Chaudhary" userId="afaccc49-a232-402e-8d43-66b0a56697d2" providerId="ADAL" clId="{B2648660-F1AE-4B8D-B7C5-7B4EFA6E510A}" dt="2021-11-03T21:43:40.188" v="2486" actId="14100"/>
          <ac:spMkLst>
            <pc:docMk/>
            <pc:sldMk cId="3528813075" sldId="297"/>
            <ac:spMk id="6" creationId="{E38E8E1F-F465-4CD5-A96E-CCF44C58D789}"/>
          </ac:spMkLst>
        </pc:spChg>
        <pc:spChg chg="add mod">
          <ac:chgData name="Ankit Chaudhary" userId="afaccc49-a232-402e-8d43-66b0a56697d2" providerId="ADAL" clId="{B2648660-F1AE-4B8D-B7C5-7B4EFA6E510A}" dt="2021-11-03T21:43:49.113" v="2490" actId="1076"/>
          <ac:spMkLst>
            <pc:docMk/>
            <pc:sldMk cId="3528813075" sldId="297"/>
            <ac:spMk id="7" creationId="{8DB44071-BAEF-49DE-8C76-454B585C114D}"/>
          </ac:spMkLst>
        </pc:spChg>
      </pc:sldChg>
      <pc:sldChg chg="addSp delSp modSp new mod ord">
        <pc:chgData name="Ankit Chaudhary" userId="afaccc49-a232-402e-8d43-66b0a56697d2" providerId="ADAL" clId="{B2648660-F1AE-4B8D-B7C5-7B4EFA6E510A}" dt="2021-11-03T22:07:09.699" v="2809" actId="1076"/>
        <pc:sldMkLst>
          <pc:docMk/>
          <pc:sldMk cId="331373966" sldId="298"/>
        </pc:sldMkLst>
        <pc:spChg chg="del">
          <ac:chgData name="Ankit Chaudhary" userId="afaccc49-a232-402e-8d43-66b0a56697d2" providerId="ADAL" clId="{B2648660-F1AE-4B8D-B7C5-7B4EFA6E510A}" dt="2021-11-03T21:38:22.503" v="2427" actId="478"/>
          <ac:spMkLst>
            <pc:docMk/>
            <pc:sldMk cId="331373966" sldId="298"/>
            <ac:spMk id="2" creationId="{F684CFC8-F23D-4AED-987A-4DC2185032F3}"/>
          </ac:spMkLst>
        </pc:spChg>
        <pc:spChg chg="del">
          <ac:chgData name="Ankit Chaudhary" userId="afaccc49-a232-402e-8d43-66b0a56697d2" providerId="ADAL" clId="{B2648660-F1AE-4B8D-B7C5-7B4EFA6E510A}" dt="2021-11-03T21:38:21.440" v="2426" actId="478"/>
          <ac:spMkLst>
            <pc:docMk/>
            <pc:sldMk cId="331373966" sldId="298"/>
            <ac:spMk id="3" creationId="{5A80090B-D95F-45A3-9134-C13A6A24BCD7}"/>
          </ac:spMkLst>
        </pc:spChg>
        <pc:spChg chg="add mod">
          <ac:chgData name="Ankit Chaudhary" userId="afaccc49-a232-402e-8d43-66b0a56697d2" providerId="ADAL" clId="{B2648660-F1AE-4B8D-B7C5-7B4EFA6E510A}" dt="2021-11-03T21:44:27.884" v="2500"/>
          <ac:spMkLst>
            <pc:docMk/>
            <pc:sldMk cId="331373966" sldId="298"/>
            <ac:spMk id="5" creationId="{EB6DAB7C-3CA1-4CB7-8932-C605672D4156}"/>
          </ac:spMkLst>
        </pc:spChg>
        <pc:spChg chg="add mod">
          <ac:chgData name="Ankit Chaudhary" userId="afaccc49-a232-402e-8d43-66b0a56697d2" providerId="ADAL" clId="{B2648660-F1AE-4B8D-B7C5-7B4EFA6E510A}" dt="2021-11-03T21:44:44.497" v="2502" actId="1076"/>
          <ac:spMkLst>
            <pc:docMk/>
            <pc:sldMk cId="331373966" sldId="298"/>
            <ac:spMk id="6" creationId="{8E49DF09-F358-43E7-846D-CAD3301E7928}"/>
          </ac:spMkLst>
        </pc:spChg>
        <pc:spChg chg="add mod">
          <ac:chgData name="Ankit Chaudhary" userId="afaccc49-a232-402e-8d43-66b0a56697d2" providerId="ADAL" clId="{B2648660-F1AE-4B8D-B7C5-7B4EFA6E510A}" dt="2021-11-03T21:44:27.884" v="2500"/>
          <ac:spMkLst>
            <pc:docMk/>
            <pc:sldMk cId="331373966" sldId="298"/>
            <ac:spMk id="7" creationId="{B117DA0D-5A61-489F-B3EF-A70A7A858C19}"/>
          </ac:spMkLst>
        </pc:spChg>
        <pc:spChg chg="add mod">
          <ac:chgData name="Ankit Chaudhary" userId="afaccc49-a232-402e-8d43-66b0a56697d2" providerId="ADAL" clId="{B2648660-F1AE-4B8D-B7C5-7B4EFA6E510A}" dt="2021-11-03T22:07:09.699" v="2809" actId="1076"/>
          <ac:spMkLst>
            <pc:docMk/>
            <pc:sldMk cId="331373966" sldId="298"/>
            <ac:spMk id="8" creationId="{F3FD2C4F-4BDF-4AD8-9313-8AEE1BDDC14B}"/>
          </ac:spMkLst>
        </pc:spChg>
        <pc:spChg chg="add mod">
          <ac:chgData name="Ankit Chaudhary" userId="afaccc49-a232-402e-8d43-66b0a56697d2" providerId="ADAL" clId="{B2648660-F1AE-4B8D-B7C5-7B4EFA6E510A}" dt="2021-11-03T22:07:09.699" v="2809" actId="1076"/>
          <ac:spMkLst>
            <pc:docMk/>
            <pc:sldMk cId="331373966" sldId="298"/>
            <ac:spMk id="9" creationId="{1E175A70-7976-4730-8B16-D08F5BECF643}"/>
          </ac:spMkLst>
        </pc:spChg>
        <pc:spChg chg="add mod">
          <ac:chgData name="Ankit Chaudhary" userId="afaccc49-a232-402e-8d43-66b0a56697d2" providerId="ADAL" clId="{B2648660-F1AE-4B8D-B7C5-7B4EFA6E510A}" dt="2021-11-03T22:07:09.699" v="2809" actId="1076"/>
          <ac:spMkLst>
            <pc:docMk/>
            <pc:sldMk cId="331373966" sldId="298"/>
            <ac:spMk id="10" creationId="{E8919971-34DC-464C-BE9C-4A7AA5C8015F}"/>
          </ac:spMkLst>
        </pc:spChg>
        <pc:spChg chg="add mod">
          <ac:chgData name="Ankit Chaudhary" userId="afaccc49-a232-402e-8d43-66b0a56697d2" providerId="ADAL" clId="{B2648660-F1AE-4B8D-B7C5-7B4EFA6E510A}" dt="2021-11-03T22:07:09.699" v="2809" actId="1076"/>
          <ac:spMkLst>
            <pc:docMk/>
            <pc:sldMk cId="331373966" sldId="298"/>
            <ac:spMk id="11" creationId="{D89A916A-F4B1-4DA7-BC06-840FFA32EBEF}"/>
          </ac:spMkLst>
        </pc:spChg>
        <pc:spChg chg="add mod">
          <ac:chgData name="Ankit Chaudhary" userId="afaccc49-a232-402e-8d43-66b0a56697d2" providerId="ADAL" clId="{B2648660-F1AE-4B8D-B7C5-7B4EFA6E510A}" dt="2021-11-03T22:07:09.699" v="2809" actId="1076"/>
          <ac:spMkLst>
            <pc:docMk/>
            <pc:sldMk cId="331373966" sldId="298"/>
            <ac:spMk id="12" creationId="{74CA5B9D-5EC9-414D-8B97-A780A629B27E}"/>
          </ac:spMkLst>
        </pc:spChg>
        <pc:spChg chg="add mod">
          <ac:chgData name="Ankit Chaudhary" userId="afaccc49-a232-402e-8d43-66b0a56697d2" providerId="ADAL" clId="{B2648660-F1AE-4B8D-B7C5-7B4EFA6E510A}" dt="2021-11-03T22:07:09.699" v="2809" actId="1076"/>
          <ac:spMkLst>
            <pc:docMk/>
            <pc:sldMk cId="331373966" sldId="298"/>
            <ac:spMk id="13" creationId="{C9C50670-B129-44EE-A4AD-F535DE859A72}"/>
          </ac:spMkLst>
        </pc:spChg>
        <pc:spChg chg="add mod">
          <ac:chgData name="Ankit Chaudhary" userId="afaccc49-a232-402e-8d43-66b0a56697d2" providerId="ADAL" clId="{B2648660-F1AE-4B8D-B7C5-7B4EFA6E510A}" dt="2021-11-03T22:07:09.699" v="2809" actId="1076"/>
          <ac:spMkLst>
            <pc:docMk/>
            <pc:sldMk cId="331373966" sldId="298"/>
            <ac:spMk id="14" creationId="{8961ABE3-2B1C-4B6A-B965-50F69BDA2AFA}"/>
          </ac:spMkLst>
        </pc:spChg>
        <pc:spChg chg="add mod">
          <ac:chgData name="Ankit Chaudhary" userId="afaccc49-a232-402e-8d43-66b0a56697d2" providerId="ADAL" clId="{B2648660-F1AE-4B8D-B7C5-7B4EFA6E510A}" dt="2021-11-03T22:07:09.699" v="2809" actId="1076"/>
          <ac:spMkLst>
            <pc:docMk/>
            <pc:sldMk cId="331373966" sldId="298"/>
            <ac:spMk id="15" creationId="{0AFC82D4-D88E-403D-8503-B4DAFB0B2683}"/>
          </ac:spMkLst>
        </pc:spChg>
        <pc:spChg chg="add del mod">
          <ac:chgData name="Ankit Chaudhary" userId="afaccc49-a232-402e-8d43-66b0a56697d2" providerId="ADAL" clId="{B2648660-F1AE-4B8D-B7C5-7B4EFA6E510A}" dt="2021-11-03T21:45:36.160" v="2517"/>
          <ac:spMkLst>
            <pc:docMk/>
            <pc:sldMk cId="331373966" sldId="298"/>
            <ac:spMk id="17" creationId="{C267C249-2727-4191-A845-F15AE878D443}"/>
          </ac:spMkLst>
        </pc:spChg>
      </pc:sldChg>
      <pc:sldChg chg="modSp add mod">
        <pc:chgData name="Ankit Chaudhary" userId="afaccc49-a232-402e-8d43-66b0a56697d2" providerId="ADAL" clId="{B2648660-F1AE-4B8D-B7C5-7B4EFA6E510A}" dt="2021-11-03T22:20:49.024" v="2916" actId="20577"/>
        <pc:sldMkLst>
          <pc:docMk/>
          <pc:sldMk cId="827945483" sldId="299"/>
        </pc:sldMkLst>
        <pc:spChg chg="mod">
          <ac:chgData name="Ankit Chaudhary" userId="afaccc49-a232-402e-8d43-66b0a56697d2" providerId="ADAL" clId="{B2648660-F1AE-4B8D-B7C5-7B4EFA6E510A}" dt="2021-11-03T22:07:51.779" v="2826" actId="20577"/>
          <ac:spMkLst>
            <pc:docMk/>
            <pc:sldMk cId="827945483" sldId="299"/>
            <ac:spMk id="5" creationId="{1B5049C7-835C-42BB-9CC8-876B4CD47980}"/>
          </ac:spMkLst>
        </pc:spChg>
        <pc:spChg chg="mod">
          <ac:chgData name="Ankit Chaudhary" userId="afaccc49-a232-402e-8d43-66b0a56697d2" providerId="ADAL" clId="{B2648660-F1AE-4B8D-B7C5-7B4EFA6E510A}" dt="2021-11-03T21:39:53.687" v="2453" actId="1076"/>
          <ac:spMkLst>
            <pc:docMk/>
            <pc:sldMk cId="827945483" sldId="299"/>
            <ac:spMk id="20" creationId="{2D35F245-B634-4BD1-B4E6-2B1DC221E964}"/>
          </ac:spMkLst>
        </pc:spChg>
        <pc:spChg chg="mod">
          <ac:chgData name="Ankit Chaudhary" userId="afaccc49-a232-402e-8d43-66b0a56697d2" providerId="ADAL" clId="{B2648660-F1AE-4B8D-B7C5-7B4EFA6E510A}" dt="2021-11-03T22:20:49.024" v="2916" actId="20577"/>
          <ac:spMkLst>
            <pc:docMk/>
            <pc:sldMk cId="827945483" sldId="299"/>
            <ac:spMk id="21" creationId="{CE546B13-81F9-4BF4-BED4-397EA7BA6866}"/>
          </ac:spMkLst>
        </pc:spChg>
      </pc:sldChg>
      <pc:sldChg chg="addSp delSp modSp new mod">
        <pc:chgData name="Ankit Chaudhary" userId="afaccc49-a232-402e-8d43-66b0a56697d2" providerId="ADAL" clId="{B2648660-F1AE-4B8D-B7C5-7B4EFA6E510A}" dt="2021-11-03T22:06:59.380" v="2808" actId="20577"/>
        <pc:sldMkLst>
          <pc:docMk/>
          <pc:sldMk cId="332898978" sldId="300"/>
        </pc:sldMkLst>
        <pc:spChg chg="del mod">
          <ac:chgData name="Ankit Chaudhary" userId="afaccc49-a232-402e-8d43-66b0a56697d2" providerId="ADAL" clId="{B2648660-F1AE-4B8D-B7C5-7B4EFA6E510A}" dt="2021-11-03T21:46:17.163" v="2541" actId="478"/>
          <ac:spMkLst>
            <pc:docMk/>
            <pc:sldMk cId="332898978" sldId="300"/>
            <ac:spMk id="2" creationId="{7280F231-1E8E-468B-9D40-6A7DF83A8EAE}"/>
          </ac:spMkLst>
        </pc:spChg>
        <pc:spChg chg="del">
          <ac:chgData name="Ankit Chaudhary" userId="afaccc49-a232-402e-8d43-66b0a56697d2" providerId="ADAL" clId="{B2648660-F1AE-4B8D-B7C5-7B4EFA6E510A}" dt="2021-11-03T21:46:11.933" v="2539" actId="478"/>
          <ac:spMkLst>
            <pc:docMk/>
            <pc:sldMk cId="332898978" sldId="300"/>
            <ac:spMk id="3" creationId="{998D8927-315C-44AD-8F0B-174D0AE0FB7D}"/>
          </ac:spMkLst>
        </pc:spChg>
        <pc:spChg chg="add mod">
          <ac:chgData name="Ankit Chaudhary" userId="afaccc49-a232-402e-8d43-66b0a56697d2" providerId="ADAL" clId="{B2648660-F1AE-4B8D-B7C5-7B4EFA6E510A}" dt="2021-11-03T21:44:37.803" v="2501"/>
          <ac:spMkLst>
            <pc:docMk/>
            <pc:sldMk cId="332898978" sldId="300"/>
            <ac:spMk id="5" creationId="{3B63CE6A-2BD4-45D3-BFD0-67A753CA563C}"/>
          </ac:spMkLst>
        </pc:spChg>
        <pc:spChg chg="add mod">
          <ac:chgData name="Ankit Chaudhary" userId="afaccc49-a232-402e-8d43-66b0a56697d2" providerId="ADAL" clId="{B2648660-F1AE-4B8D-B7C5-7B4EFA6E510A}" dt="2021-11-03T21:44:37.803" v="2501"/>
          <ac:spMkLst>
            <pc:docMk/>
            <pc:sldMk cId="332898978" sldId="300"/>
            <ac:spMk id="6" creationId="{2CC0938C-7564-4F79-9798-E206F53BFDFA}"/>
          </ac:spMkLst>
        </pc:spChg>
        <pc:spChg chg="add mod">
          <ac:chgData name="Ankit Chaudhary" userId="afaccc49-a232-402e-8d43-66b0a56697d2" providerId="ADAL" clId="{B2648660-F1AE-4B8D-B7C5-7B4EFA6E510A}" dt="2021-11-03T21:44:37.803" v="2501"/>
          <ac:spMkLst>
            <pc:docMk/>
            <pc:sldMk cId="332898978" sldId="300"/>
            <ac:spMk id="7" creationId="{FFF612BE-F32F-4FF8-9194-1F9D586C1D1D}"/>
          </ac:spMkLst>
        </pc:spChg>
        <pc:spChg chg="mod">
          <ac:chgData name="Ankit Chaudhary" userId="afaccc49-a232-402e-8d43-66b0a56697d2" providerId="ADAL" clId="{B2648660-F1AE-4B8D-B7C5-7B4EFA6E510A}" dt="2021-11-03T21:44:37.803" v="2501"/>
          <ac:spMkLst>
            <pc:docMk/>
            <pc:sldMk cId="332898978" sldId="300"/>
            <ac:spMk id="9" creationId="{019E6FC2-ACCC-46BA-B6F5-1819A4DF1024}"/>
          </ac:spMkLst>
        </pc:spChg>
        <pc:spChg chg="mod">
          <ac:chgData name="Ankit Chaudhary" userId="afaccc49-a232-402e-8d43-66b0a56697d2" providerId="ADAL" clId="{B2648660-F1AE-4B8D-B7C5-7B4EFA6E510A}" dt="2021-11-03T21:46:06.609" v="2537" actId="6549"/>
          <ac:spMkLst>
            <pc:docMk/>
            <pc:sldMk cId="332898978" sldId="300"/>
            <ac:spMk id="10" creationId="{E2B24211-D2CD-4BF3-A44C-92077482926C}"/>
          </ac:spMkLst>
        </pc:spChg>
        <pc:spChg chg="add mod">
          <ac:chgData name="Ankit Chaudhary" userId="afaccc49-a232-402e-8d43-66b0a56697d2" providerId="ADAL" clId="{B2648660-F1AE-4B8D-B7C5-7B4EFA6E510A}" dt="2021-11-03T22:06:59.380" v="2808" actId="20577"/>
          <ac:spMkLst>
            <pc:docMk/>
            <pc:sldMk cId="332898978" sldId="300"/>
            <ac:spMk id="11" creationId="{DF19F71F-C8B4-41F9-8449-D317F099E050}"/>
          </ac:spMkLst>
        </pc:spChg>
        <pc:grpChg chg="add del mod">
          <ac:chgData name="Ankit Chaudhary" userId="afaccc49-a232-402e-8d43-66b0a56697d2" providerId="ADAL" clId="{B2648660-F1AE-4B8D-B7C5-7B4EFA6E510A}" dt="2021-11-03T21:46:07.659" v="2538" actId="478"/>
          <ac:grpSpMkLst>
            <pc:docMk/>
            <pc:sldMk cId="332898978" sldId="300"/>
            <ac:grpSpMk id="8" creationId="{B44CBC9A-47AE-476C-83CE-471216263177}"/>
          </ac:grpSpMkLst>
        </pc:grpChg>
      </pc:sldChg>
      <pc:sldChg chg="addSp delSp modSp new del mod">
        <pc:chgData name="Ankit Chaudhary" userId="afaccc49-a232-402e-8d43-66b0a56697d2" providerId="ADAL" clId="{B2648660-F1AE-4B8D-B7C5-7B4EFA6E510A}" dt="2021-11-03T21:55:38.296" v="2763" actId="2696"/>
        <pc:sldMkLst>
          <pc:docMk/>
          <pc:sldMk cId="3921536651" sldId="301"/>
        </pc:sldMkLst>
        <pc:spChg chg="del">
          <ac:chgData name="Ankit Chaudhary" userId="afaccc49-a232-402e-8d43-66b0a56697d2" providerId="ADAL" clId="{B2648660-F1AE-4B8D-B7C5-7B4EFA6E510A}" dt="2021-11-03T21:48:10.662" v="2544" actId="478"/>
          <ac:spMkLst>
            <pc:docMk/>
            <pc:sldMk cId="3921536651" sldId="301"/>
            <ac:spMk id="2" creationId="{014E89A1-991D-4F74-A11B-B918EA5D817D}"/>
          </ac:spMkLst>
        </pc:spChg>
        <pc:spChg chg="del">
          <ac:chgData name="Ankit Chaudhary" userId="afaccc49-a232-402e-8d43-66b0a56697d2" providerId="ADAL" clId="{B2648660-F1AE-4B8D-B7C5-7B4EFA6E510A}" dt="2021-11-03T21:48:03.930" v="2543" actId="22"/>
          <ac:spMkLst>
            <pc:docMk/>
            <pc:sldMk cId="3921536651" sldId="301"/>
            <ac:spMk id="3" creationId="{FF06BCCE-9161-452F-AE84-20254AA959A7}"/>
          </ac:spMkLst>
        </pc:spChg>
        <pc:spChg chg="add del mod">
          <ac:chgData name="Ankit Chaudhary" userId="afaccc49-a232-402e-8d43-66b0a56697d2" providerId="ADAL" clId="{B2648660-F1AE-4B8D-B7C5-7B4EFA6E510A}" dt="2021-11-03T21:54:52.236" v="2745" actId="21"/>
          <ac:spMkLst>
            <pc:docMk/>
            <pc:sldMk cId="3921536651" sldId="301"/>
            <ac:spMk id="7" creationId="{98113B17-47FF-4744-8372-96225CF36C88}"/>
          </ac:spMkLst>
        </pc:spChg>
        <pc:picChg chg="add mod ord">
          <ac:chgData name="Ankit Chaudhary" userId="afaccc49-a232-402e-8d43-66b0a56697d2" providerId="ADAL" clId="{B2648660-F1AE-4B8D-B7C5-7B4EFA6E510A}" dt="2021-11-03T21:50:04.298" v="2569" actId="1076"/>
          <ac:picMkLst>
            <pc:docMk/>
            <pc:sldMk cId="3921536651" sldId="301"/>
            <ac:picMk id="6" creationId="{57310D49-01D9-42E6-8780-2C6E88D2116E}"/>
          </ac:picMkLst>
        </pc:picChg>
      </pc:sldChg>
      <pc:sldChg chg="addSp delSp modSp new del mod">
        <pc:chgData name="Ankit Chaudhary" userId="afaccc49-a232-402e-8d43-66b0a56697d2" providerId="ADAL" clId="{B2648660-F1AE-4B8D-B7C5-7B4EFA6E510A}" dt="2021-11-03T21:55:38.296" v="2763" actId="2696"/>
        <pc:sldMkLst>
          <pc:docMk/>
          <pc:sldMk cId="3809443001" sldId="302"/>
        </pc:sldMkLst>
        <pc:spChg chg="del">
          <ac:chgData name="Ankit Chaudhary" userId="afaccc49-a232-402e-8d43-66b0a56697d2" providerId="ADAL" clId="{B2648660-F1AE-4B8D-B7C5-7B4EFA6E510A}" dt="2021-11-03T21:49:57.288" v="2566" actId="22"/>
          <ac:spMkLst>
            <pc:docMk/>
            <pc:sldMk cId="3809443001" sldId="302"/>
            <ac:spMk id="3" creationId="{E2ED9E0D-5474-4F3E-9D17-4F57536D28C7}"/>
          </ac:spMkLst>
        </pc:spChg>
        <pc:picChg chg="add mod ord">
          <ac:chgData name="Ankit Chaudhary" userId="afaccc49-a232-402e-8d43-66b0a56697d2" providerId="ADAL" clId="{B2648660-F1AE-4B8D-B7C5-7B4EFA6E510A}" dt="2021-11-03T21:50:01.030" v="2568" actId="1076"/>
          <ac:picMkLst>
            <pc:docMk/>
            <pc:sldMk cId="3809443001" sldId="302"/>
            <ac:picMk id="6" creationId="{3982DA7A-A183-49A3-8552-0D5286FF94B2}"/>
          </ac:picMkLst>
        </pc:picChg>
        <pc:picChg chg="add mod">
          <ac:chgData name="Ankit Chaudhary" userId="afaccc49-a232-402e-8d43-66b0a56697d2" providerId="ADAL" clId="{B2648660-F1AE-4B8D-B7C5-7B4EFA6E510A}" dt="2021-11-03T21:54:47.717" v="2743" actId="1076"/>
          <ac:picMkLst>
            <pc:docMk/>
            <pc:sldMk cId="3809443001" sldId="302"/>
            <ac:picMk id="8" creationId="{1E2795BE-A693-4F6B-91F1-97BCA297F301}"/>
          </ac:picMkLst>
        </pc:picChg>
      </pc:sldChg>
      <pc:sldChg chg="new del">
        <pc:chgData name="Ankit Chaudhary" userId="afaccc49-a232-402e-8d43-66b0a56697d2" providerId="ADAL" clId="{B2648660-F1AE-4B8D-B7C5-7B4EFA6E510A}" dt="2021-11-03T21:55:38.296" v="2763" actId="2696"/>
        <pc:sldMkLst>
          <pc:docMk/>
          <pc:sldMk cId="1469098332" sldId="303"/>
        </pc:sldMkLst>
      </pc:sldChg>
      <pc:sldChg chg="delSp new del mod">
        <pc:chgData name="Ankit Chaudhary" userId="afaccc49-a232-402e-8d43-66b0a56697d2" providerId="ADAL" clId="{B2648660-F1AE-4B8D-B7C5-7B4EFA6E510A}" dt="2021-11-03T21:55:34.988" v="2762" actId="2696"/>
        <pc:sldMkLst>
          <pc:docMk/>
          <pc:sldMk cId="60797850" sldId="304"/>
        </pc:sldMkLst>
        <pc:spChg chg="del">
          <ac:chgData name="Ankit Chaudhary" userId="afaccc49-a232-402e-8d43-66b0a56697d2" providerId="ADAL" clId="{B2648660-F1AE-4B8D-B7C5-7B4EFA6E510A}" dt="2021-11-03T21:54:55.085" v="2746" actId="478"/>
          <ac:spMkLst>
            <pc:docMk/>
            <pc:sldMk cId="60797850" sldId="304"/>
            <ac:spMk id="2" creationId="{0BBAA421-94B9-46E0-9519-B0D552653F9C}"/>
          </ac:spMkLst>
        </pc:spChg>
        <pc:spChg chg="del">
          <ac:chgData name="Ankit Chaudhary" userId="afaccc49-a232-402e-8d43-66b0a56697d2" providerId="ADAL" clId="{B2648660-F1AE-4B8D-B7C5-7B4EFA6E510A}" dt="2021-11-03T21:54:56.332" v="2747" actId="478"/>
          <ac:spMkLst>
            <pc:docMk/>
            <pc:sldMk cId="60797850" sldId="304"/>
            <ac:spMk id="3" creationId="{A221CBB7-A44F-4B49-9225-11255C4974E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E01DE6-B72B-4319-BBFD-B8EACA50C6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1F627D0-105F-4E6E-ABBE-7D8DF2B48A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5610FC-E4BD-4BD3-9B68-A6C4120521C8}" type="datetimeFigureOut">
              <a:rPr lang="en-US" smtClean="0"/>
              <a:t>11/4/2021</a:t>
            </a:fld>
            <a:endParaRPr lang="en-US"/>
          </a:p>
        </p:txBody>
      </p:sp>
      <p:sp>
        <p:nvSpPr>
          <p:cNvPr id="4" name="Footer Placeholder 3">
            <a:extLst>
              <a:ext uri="{FF2B5EF4-FFF2-40B4-BE49-F238E27FC236}">
                <a16:creationId xmlns:a16="http://schemas.microsoft.com/office/drawing/2014/main" id="{773A0307-697F-48D4-AB9D-D14CBF1A4F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6250845-32A0-432C-BD41-0565D4DD99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5F26A2-9BD8-4006-BE2D-F213E04CE9A9}" type="slidenum">
              <a:rPr lang="en-US" smtClean="0"/>
              <a:t>‹#›</a:t>
            </a:fld>
            <a:endParaRPr lang="en-US"/>
          </a:p>
        </p:txBody>
      </p:sp>
    </p:spTree>
    <p:extLst>
      <p:ext uri="{BB962C8B-B14F-4D97-AF65-F5344CB8AC3E}">
        <p14:creationId xmlns:p14="http://schemas.microsoft.com/office/powerpoint/2010/main" val="36661042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8A358F-C46A-4A68-8EB7-D3CF25682649}" type="datetimeFigureOut">
              <a:rPr lang="en-US" smtClean="0"/>
              <a:t>11/4/2021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4EF611-5313-401C-B88E-1E716760B7AB}" type="slidenum">
              <a:rPr lang="en-US" smtClean="0"/>
              <a:t>‹#›</a:t>
            </a:fld>
            <a:endParaRPr lang="en-US"/>
          </a:p>
        </p:txBody>
      </p:sp>
    </p:spTree>
    <p:extLst>
      <p:ext uri="{BB962C8B-B14F-4D97-AF65-F5344CB8AC3E}">
        <p14:creationId xmlns:p14="http://schemas.microsoft.com/office/powerpoint/2010/main" val="4412826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EF611-5313-401C-B88E-1E716760B7AB}" type="slidenum">
              <a:rPr lang="en-US" smtClean="0"/>
              <a:t>2</a:t>
            </a:fld>
            <a:endParaRPr lang="en-US"/>
          </a:p>
        </p:txBody>
      </p:sp>
    </p:spTree>
    <p:extLst>
      <p:ext uri="{BB962C8B-B14F-4D97-AF65-F5344CB8AC3E}">
        <p14:creationId xmlns:p14="http://schemas.microsoft.com/office/powerpoint/2010/main" val="2832548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EF611-5313-401C-B88E-1E716760B7AB}" type="slidenum">
              <a:rPr lang="en-US" smtClean="0"/>
              <a:t>18</a:t>
            </a:fld>
            <a:endParaRPr lang="en-US"/>
          </a:p>
        </p:txBody>
      </p:sp>
    </p:spTree>
    <p:extLst>
      <p:ext uri="{BB962C8B-B14F-4D97-AF65-F5344CB8AC3E}">
        <p14:creationId xmlns:p14="http://schemas.microsoft.com/office/powerpoint/2010/main" val="4152989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EF611-5313-401C-B88E-1E716760B7AB}" type="slidenum">
              <a:rPr lang="en-US" smtClean="0"/>
              <a:t>20</a:t>
            </a:fld>
            <a:endParaRPr lang="en-US"/>
          </a:p>
        </p:txBody>
      </p:sp>
    </p:spTree>
    <p:extLst>
      <p:ext uri="{BB962C8B-B14F-4D97-AF65-F5344CB8AC3E}">
        <p14:creationId xmlns:p14="http://schemas.microsoft.com/office/powerpoint/2010/main" val="442150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EF611-5313-401C-B88E-1E716760B7AB}" type="slidenum">
              <a:rPr lang="en-US" smtClean="0"/>
              <a:t>22</a:t>
            </a:fld>
            <a:endParaRPr lang="en-US"/>
          </a:p>
        </p:txBody>
      </p:sp>
    </p:spTree>
    <p:extLst>
      <p:ext uri="{BB962C8B-B14F-4D97-AF65-F5344CB8AC3E}">
        <p14:creationId xmlns:p14="http://schemas.microsoft.com/office/powerpoint/2010/main" val="4045651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EF611-5313-401C-B88E-1E716760B7AB}" type="slidenum">
              <a:rPr lang="en-US" smtClean="0"/>
              <a:t>3</a:t>
            </a:fld>
            <a:endParaRPr lang="en-US"/>
          </a:p>
        </p:txBody>
      </p:sp>
    </p:spTree>
    <p:extLst>
      <p:ext uri="{BB962C8B-B14F-4D97-AF65-F5344CB8AC3E}">
        <p14:creationId xmlns:p14="http://schemas.microsoft.com/office/powerpoint/2010/main" val="661543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achieve that?</a:t>
            </a:r>
          </a:p>
          <a:p>
            <a:r>
              <a:rPr lang="en-US" dirty="0"/>
              <a:t>Innovative design, National Expansion Strategy and Investing in Technology.</a:t>
            </a:r>
          </a:p>
          <a:p>
            <a:r>
              <a:rPr lang="en-US" b="0" i="0" dirty="0">
                <a:solidFill>
                  <a:srgbClr val="333333"/>
                </a:solidFill>
                <a:effectLst/>
                <a:latin typeface="Segoe UI" panose="020B0502040204020203" pitchFamily="34" charset="0"/>
              </a:rPr>
              <a:t>Stanley Martin has also changed tremendously. From a start-up with two employees, Stanley and Martin, the company has now grown to 820 team members. If you add-in Stanley Martin Custom Homes, First Heritage Mortgage, and First Excel Title, we are now over 1,000 team members. From one neighborhood in Prince Georges County, Maryland, we have now grown to 13 homebuilding divisions in 7 states.</a:t>
            </a:r>
            <a:endParaRPr lang="en-US" dirty="0"/>
          </a:p>
        </p:txBody>
      </p:sp>
      <p:sp>
        <p:nvSpPr>
          <p:cNvPr id="4" name="Slide Number Placeholder 3"/>
          <p:cNvSpPr>
            <a:spLocks noGrp="1"/>
          </p:cNvSpPr>
          <p:nvPr>
            <p:ph type="sldNum" sz="quarter" idx="5"/>
          </p:nvPr>
        </p:nvSpPr>
        <p:spPr/>
        <p:txBody>
          <a:bodyPr/>
          <a:lstStyle/>
          <a:p>
            <a:fld id="{364EF611-5313-401C-B88E-1E716760B7AB}" type="slidenum">
              <a:rPr lang="en-US" smtClean="0"/>
              <a:t>4</a:t>
            </a:fld>
            <a:endParaRPr lang="en-US"/>
          </a:p>
        </p:txBody>
      </p:sp>
    </p:spTree>
    <p:extLst>
      <p:ext uri="{BB962C8B-B14F-4D97-AF65-F5344CB8AC3E}">
        <p14:creationId xmlns:p14="http://schemas.microsoft.com/office/powerpoint/2010/main" val="2687705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see how we have utilized Data and Analytics for our Homebuilding industry.</a:t>
            </a:r>
          </a:p>
        </p:txBody>
      </p:sp>
      <p:sp>
        <p:nvSpPr>
          <p:cNvPr id="4" name="Slide Number Placeholder 3"/>
          <p:cNvSpPr>
            <a:spLocks noGrp="1"/>
          </p:cNvSpPr>
          <p:nvPr>
            <p:ph type="sldNum" sz="quarter" idx="5"/>
          </p:nvPr>
        </p:nvSpPr>
        <p:spPr/>
        <p:txBody>
          <a:bodyPr/>
          <a:lstStyle/>
          <a:p>
            <a:fld id="{364EF611-5313-401C-B88E-1E716760B7AB}" type="slidenum">
              <a:rPr lang="en-US" smtClean="0"/>
              <a:t>5</a:t>
            </a:fld>
            <a:endParaRPr lang="en-US"/>
          </a:p>
        </p:txBody>
      </p:sp>
    </p:spTree>
    <p:extLst>
      <p:ext uri="{BB962C8B-B14F-4D97-AF65-F5344CB8AC3E}">
        <p14:creationId xmlns:p14="http://schemas.microsoft.com/office/powerpoint/2010/main" val="4051912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a:t>
            </a:r>
          </a:p>
        </p:txBody>
      </p:sp>
      <p:sp>
        <p:nvSpPr>
          <p:cNvPr id="4" name="Slide Number Placeholder 3"/>
          <p:cNvSpPr>
            <a:spLocks noGrp="1"/>
          </p:cNvSpPr>
          <p:nvPr>
            <p:ph type="sldNum" sz="quarter" idx="5"/>
          </p:nvPr>
        </p:nvSpPr>
        <p:spPr/>
        <p:txBody>
          <a:bodyPr/>
          <a:lstStyle/>
          <a:p>
            <a:fld id="{364EF611-5313-401C-B88E-1E716760B7AB}" type="slidenum">
              <a:rPr lang="en-US" smtClean="0"/>
              <a:t>7</a:t>
            </a:fld>
            <a:endParaRPr lang="en-US"/>
          </a:p>
        </p:txBody>
      </p:sp>
    </p:spTree>
    <p:extLst>
      <p:ext uri="{BB962C8B-B14F-4D97-AF65-F5344CB8AC3E}">
        <p14:creationId xmlns:p14="http://schemas.microsoft.com/office/powerpoint/2010/main" val="1079071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EF611-5313-401C-B88E-1E716760B7AB}" type="slidenum">
              <a:rPr lang="en-US" smtClean="0"/>
              <a:t>9</a:t>
            </a:fld>
            <a:endParaRPr lang="en-US"/>
          </a:p>
        </p:txBody>
      </p:sp>
    </p:spTree>
    <p:extLst>
      <p:ext uri="{BB962C8B-B14F-4D97-AF65-F5344CB8AC3E}">
        <p14:creationId xmlns:p14="http://schemas.microsoft.com/office/powerpoint/2010/main" val="2412456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Demo</a:t>
            </a:r>
          </a:p>
        </p:txBody>
      </p:sp>
      <p:sp>
        <p:nvSpPr>
          <p:cNvPr id="4" name="Slide Number Placeholder 3"/>
          <p:cNvSpPr>
            <a:spLocks noGrp="1"/>
          </p:cNvSpPr>
          <p:nvPr>
            <p:ph type="sldNum" sz="quarter" idx="5"/>
          </p:nvPr>
        </p:nvSpPr>
        <p:spPr/>
        <p:txBody>
          <a:bodyPr/>
          <a:lstStyle/>
          <a:p>
            <a:fld id="{364EF611-5313-401C-B88E-1E716760B7AB}" type="slidenum">
              <a:rPr lang="en-US" smtClean="0"/>
              <a:t>11</a:t>
            </a:fld>
            <a:endParaRPr lang="en-US"/>
          </a:p>
        </p:txBody>
      </p:sp>
    </p:spTree>
    <p:extLst>
      <p:ext uri="{BB962C8B-B14F-4D97-AF65-F5344CB8AC3E}">
        <p14:creationId xmlns:p14="http://schemas.microsoft.com/office/powerpoint/2010/main" val="1074717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EF611-5313-401C-B88E-1E716760B7AB}" type="slidenum">
              <a:rPr lang="en-US" smtClean="0"/>
              <a:t>15</a:t>
            </a:fld>
            <a:endParaRPr lang="en-US"/>
          </a:p>
        </p:txBody>
      </p:sp>
    </p:spTree>
    <p:extLst>
      <p:ext uri="{BB962C8B-B14F-4D97-AF65-F5344CB8AC3E}">
        <p14:creationId xmlns:p14="http://schemas.microsoft.com/office/powerpoint/2010/main" val="367465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4EF611-5313-401C-B88E-1E716760B7AB}" type="slidenum">
              <a:rPr lang="en-US" smtClean="0"/>
              <a:t>17</a:t>
            </a:fld>
            <a:endParaRPr lang="en-US"/>
          </a:p>
        </p:txBody>
      </p:sp>
    </p:spTree>
    <p:extLst>
      <p:ext uri="{BB962C8B-B14F-4D97-AF65-F5344CB8AC3E}">
        <p14:creationId xmlns:p14="http://schemas.microsoft.com/office/powerpoint/2010/main" val="1022181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4B4DD-7A24-4C54-8B67-E3469C84A7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CCCD8D-7099-4B8F-A7CA-E9C0688C11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77DD40-7CDB-485F-AE0D-D5446AAFD685}"/>
              </a:ext>
            </a:extLst>
          </p:cNvPr>
          <p:cNvSpPr>
            <a:spLocks noGrp="1"/>
          </p:cNvSpPr>
          <p:nvPr>
            <p:ph type="dt" sz="half" idx="10"/>
          </p:nvPr>
        </p:nvSpPr>
        <p:spPr/>
        <p:txBody>
          <a:bodyPr/>
          <a:lstStyle/>
          <a:p>
            <a:fld id="{D2081BDF-A052-44E8-96F4-5B1C241FA797}" type="datetime1">
              <a:rPr lang="en-US" smtClean="0"/>
              <a:t>11/4/2021</a:t>
            </a:fld>
            <a:endParaRPr lang="en-US"/>
          </a:p>
        </p:txBody>
      </p:sp>
      <p:sp>
        <p:nvSpPr>
          <p:cNvPr id="5" name="Footer Placeholder 4">
            <a:extLst>
              <a:ext uri="{FF2B5EF4-FFF2-40B4-BE49-F238E27FC236}">
                <a16:creationId xmlns:a16="http://schemas.microsoft.com/office/drawing/2014/main" id="{C22635E6-59D1-457B-AAD5-FBF5B6E29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BE16E9-2AF7-4D64-BB6F-41825EB31D12}"/>
              </a:ext>
            </a:extLst>
          </p:cNvPr>
          <p:cNvSpPr>
            <a:spLocks noGrp="1"/>
          </p:cNvSpPr>
          <p:nvPr>
            <p:ph type="sldNum" sz="quarter" idx="12"/>
          </p:nvPr>
        </p:nvSpPr>
        <p:spPr/>
        <p:txBody>
          <a:bodyPr/>
          <a:lstStyle/>
          <a:p>
            <a:fld id="{0A07EB77-451E-4438-B1B2-D897138DA348}" type="slidenum">
              <a:rPr lang="en-US" smtClean="0"/>
              <a:t>‹#›</a:t>
            </a:fld>
            <a:endParaRPr lang="en-US"/>
          </a:p>
        </p:txBody>
      </p:sp>
    </p:spTree>
    <p:extLst>
      <p:ext uri="{BB962C8B-B14F-4D97-AF65-F5344CB8AC3E}">
        <p14:creationId xmlns:p14="http://schemas.microsoft.com/office/powerpoint/2010/main" val="1137372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A9536-CB40-41D0-A8F6-FEC942FC26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B3E21F-9109-47F1-9236-CFE42B4E79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D2611F-EC69-4BA6-AE63-22B03431890D}"/>
              </a:ext>
            </a:extLst>
          </p:cNvPr>
          <p:cNvSpPr>
            <a:spLocks noGrp="1"/>
          </p:cNvSpPr>
          <p:nvPr>
            <p:ph type="dt" sz="half" idx="10"/>
          </p:nvPr>
        </p:nvSpPr>
        <p:spPr/>
        <p:txBody>
          <a:bodyPr/>
          <a:lstStyle/>
          <a:p>
            <a:fld id="{53D5DE21-1751-47F2-AAFD-4C0C62DB2505}" type="datetime1">
              <a:rPr lang="en-US" smtClean="0"/>
              <a:t>11/4/2021</a:t>
            </a:fld>
            <a:endParaRPr lang="en-US"/>
          </a:p>
        </p:txBody>
      </p:sp>
      <p:sp>
        <p:nvSpPr>
          <p:cNvPr id="5" name="Footer Placeholder 4">
            <a:extLst>
              <a:ext uri="{FF2B5EF4-FFF2-40B4-BE49-F238E27FC236}">
                <a16:creationId xmlns:a16="http://schemas.microsoft.com/office/drawing/2014/main" id="{946F4ED2-2946-4DD5-85FB-55130600D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581915-DF54-4FBA-8454-CC6D75CEAD2B}"/>
              </a:ext>
            </a:extLst>
          </p:cNvPr>
          <p:cNvSpPr>
            <a:spLocks noGrp="1"/>
          </p:cNvSpPr>
          <p:nvPr>
            <p:ph type="sldNum" sz="quarter" idx="12"/>
          </p:nvPr>
        </p:nvSpPr>
        <p:spPr/>
        <p:txBody>
          <a:bodyPr/>
          <a:lstStyle/>
          <a:p>
            <a:fld id="{0A07EB77-451E-4438-B1B2-D897138DA348}" type="slidenum">
              <a:rPr lang="en-US" smtClean="0"/>
              <a:t>‹#›</a:t>
            </a:fld>
            <a:endParaRPr lang="en-US"/>
          </a:p>
        </p:txBody>
      </p:sp>
    </p:spTree>
    <p:extLst>
      <p:ext uri="{BB962C8B-B14F-4D97-AF65-F5344CB8AC3E}">
        <p14:creationId xmlns:p14="http://schemas.microsoft.com/office/powerpoint/2010/main" val="1822896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5D7BDF-38AB-4CD7-B713-A346624127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873259-5E39-40B0-B583-938CDC372B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0F6C6E-9C1F-441B-AF18-4F63E3F329F7}"/>
              </a:ext>
            </a:extLst>
          </p:cNvPr>
          <p:cNvSpPr>
            <a:spLocks noGrp="1"/>
          </p:cNvSpPr>
          <p:nvPr>
            <p:ph type="dt" sz="half" idx="10"/>
          </p:nvPr>
        </p:nvSpPr>
        <p:spPr/>
        <p:txBody>
          <a:bodyPr/>
          <a:lstStyle/>
          <a:p>
            <a:fld id="{ED766AF0-69D4-4BC8-A5A0-EA2D4CC96EFC}" type="datetime1">
              <a:rPr lang="en-US" smtClean="0"/>
              <a:t>11/4/2021</a:t>
            </a:fld>
            <a:endParaRPr lang="en-US"/>
          </a:p>
        </p:txBody>
      </p:sp>
      <p:sp>
        <p:nvSpPr>
          <p:cNvPr id="5" name="Footer Placeholder 4">
            <a:extLst>
              <a:ext uri="{FF2B5EF4-FFF2-40B4-BE49-F238E27FC236}">
                <a16:creationId xmlns:a16="http://schemas.microsoft.com/office/drawing/2014/main" id="{B8567B04-7B46-4E60-B43A-EAA244DF59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BA581-8F59-474B-961C-1799D99AFC38}"/>
              </a:ext>
            </a:extLst>
          </p:cNvPr>
          <p:cNvSpPr>
            <a:spLocks noGrp="1"/>
          </p:cNvSpPr>
          <p:nvPr>
            <p:ph type="sldNum" sz="quarter" idx="12"/>
          </p:nvPr>
        </p:nvSpPr>
        <p:spPr/>
        <p:txBody>
          <a:bodyPr/>
          <a:lstStyle/>
          <a:p>
            <a:fld id="{0A07EB77-451E-4438-B1B2-D897138DA348}" type="slidenum">
              <a:rPr lang="en-US" smtClean="0"/>
              <a:t>‹#›</a:t>
            </a:fld>
            <a:endParaRPr lang="en-US"/>
          </a:p>
        </p:txBody>
      </p:sp>
    </p:spTree>
    <p:extLst>
      <p:ext uri="{BB962C8B-B14F-4D97-AF65-F5344CB8AC3E}">
        <p14:creationId xmlns:p14="http://schemas.microsoft.com/office/powerpoint/2010/main" val="2028818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DD5A6-BB54-4F3C-A99A-FC7702AB82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1A717E-016C-4A8B-99D0-B1DB453BC4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1B58C6-B43D-4437-B9F5-486606ECDBBE}"/>
              </a:ext>
            </a:extLst>
          </p:cNvPr>
          <p:cNvSpPr>
            <a:spLocks noGrp="1"/>
          </p:cNvSpPr>
          <p:nvPr>
            <p:ph type="dt" sz="half" idx="10"/>
          </p:nvPr>
        </p:nvSpPr>
        <p:spPr/>
        <p:txBody>
          <a:bodyPr/>
          <a:lstStyle/>
          <a:p>
            <a:fld id="{4BA1EA1E-9A8B-480F-98C6-713E923E2885}" type="datetime1">
              <a:rPr lang="en-US" smtClean="0"/>
              <a:t>11/4/2021</a:t>
            </a:fld>
            <a:endParaRPr lang="en-US"/>
          </a:p>
        </p:txBody>
      </p:sp>
      <p:sp>
        <p:nvSpPr>
          <p:cNvPr id="5" name="Footer Placeholder 4">
            <a:extLst>
              <a:ext uri="{FF2B5EF4-FFF2-40B4-BE49-F238E27FC236}">
                <a16:creationId xmlns:a16="http://schemas.microsoft.com/office/drawing/2014/main" id="{581ABA3D-55B2-44C5-A8C2-BA391D9BA3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10B22E-BB60-44B7-A20F-C0B33C43DCDB}"/>
              </a:ext>
            </a:extLst>
          </p:cNvPr>
          <p:cNvSpPr>
            <a:spLocks noGrp="1"/>
          </p:cNvSpPr>
          <p:nvPr>
            <p:ph type="sldNum" sz="quarter" idx="12"/>
          </p:nvPr>
        </p:nvSpPr>
        <p:spPr/>
        <p:txBody>
          <a:bodyPr/>
          <a:lstStyle/>
          <a:p>
            <a:fld id="{0A07EB77-451E-4438-B1B2-D897138DA348}" type="slidenum">
              <a:rPr lang="en-US" smtClean="0"/>
              <a:t>‹#›</a:t>
            </a:fld>
            <a:endParaRPr lang="en-US"/>
          </a:p>
        </p:txBody>
      </p:sp>
    </p:spTree>
    <p:extLst>
      <p:ext uri="{BB962C8B-B14F-4D97-AF65-F5344CB8AC3E}">
        <p14:creationId xmlns:p14="http://schemas.microsoft.com/office/powerpoint/2010/main" val="1778816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27CAD-38B1-4CCC-A56C-E6BA9EDEFA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9D5A87-2A6B-42F0-9D8C-2D129FA429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5DDC7-FD96-48F9-B25E-3E4465626075}"/>
              </a:ext>
            </a:extLst>
          </p:cNvPr>
          <p:cNvSpPr>
            <a:spLocks noGrp="1"/>
          </p:cNvSpPr>
          <p:nvPr>
            <p:ph type="dt" sz="half" idx="10"/>
          </p:nvPr>
        </p:nvSpPr>
        <p:spPr/>
        <p:txBody>
          <a:bodyPr/>
          <a:lstStyle/>
          <a:p>
            <a:fld id="{0BA4C159-ED13-4A5D-A897-7C4D25D65AC7}" type="datetime1">
              <a:rPr lang="en-US" smtClean="0"/>
              <a:t>11/4/2021</a:t>
            </a:fld>
            <a:endParaRPr lang="en-US"/>
          </a:p>
        </p:txBody>
      </p:sp>
      <p:sp>
        <p:nvSpPr>
          <p:cNvPr id="5" name="Footer Placeholder 4">
            <a:extLst>
              <a:ext uri="{FF2B5EF4-FFF2-40B4-BE49-F238E27FC236}">
                <a16:creationId xmlns:a16="http://schemas.microsoft.com/office/drawing/2014/main" id="{9DBA3073-AD75-42CA-AA20-483BFEB66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6AC705-0DF7-48BF-B821-204CC4214720}"/>
              </a:ext>
            </a:extLst>
          </p:cNvPr>
          <p:cNvSpPr>
            <a:spLocks noGrp="1"/>
          </p:cNvSpPr>
          <p:nvPr>
            <p:ph type="sldNum" sz="quarter" idx="12"/>
          </p:nvPr>
        </p:nvSpPr>
        <p:spPr/>
        <p:txBody>
          <a:bodyPr/>
          <a:lstStyle/>
          <a:p>
            <a:fld id="{0A07EB77-451E-4438-B1B2-D897138DA348}" type="slidenum">
              <a:rPr lang="en-US" smtClean="0"/>
              <a:t>‹#›</a:t>
            </a:fld>
            <a:endParaRPr lang="en-US"/>
          </a:p>
        </p:txBody>
      </p:sp>
    </p:spTree>
    <p:extLst>
      <p:ext uri="{BB962C8B-B14F-4D97-AF65-F5344CB8AC3E}">
        <p14:creationId xmlns:p14="http://schemas.microsoft.com/office/powerpoint/2010/main" val="308684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C9DE3-705F-4C49-AFEA-8802129783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7035E-0EE9-40D5-9CB1-ACDD95747F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27B642-B72E-4500-838C-5E2926FB0B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FAE0CC-B39E-4AA9-9A7D-D4A1432D1266}"/>
              </a:ext>
            </a:extLst>
          </p:cNvPr>
          <p:cNvSpPr>
            <a:spLocks noGrp="1"/>
          </p:cNvSpPr>
          <p:nvPr>
            <p:ph type="dt" sz="half" idx="10"/>
          </p:nvPr>
        </p:nvSpPr>
        <p:spPr/>
        <p:txBody>
          <a:bodyPr/>
          <a:lstStyle/>
          <a:p>
            <a:fld id="{06050DB3-1509-439C-BE6B-593709464CEF}" type="datetime1">
              <a:rPr lang="en-US" smtClean="0"/>
              <a:t>11/4/2021</a:t>
            </a:fld>
            <a:endParaRPr lang="en-US"/>
          </a:p>
        </p:txBody>
      </p:sp>
      <p:sp>
        <p:nvSpPr>
          <p:cNvPr id="6" name="Footer Placeholder 5">
            <a:extLst>
              <a:ext uri="{FF2B5EF4-FFF2-40B4-BE49-F238E27FC236}">
                <a16:creationId xmlns:a16="http://schemas.microsoft.com/office/drawing/2014/main" id="{F20607DE-4887-4A28-A184-DC0F12D9DF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B8D1DF-8375-4497-BD6D-02A10A86F26B}"/>
              </a:ext>
            </a:extLst>
          </p:cNvPr>
          <p:cNvSpPr>
            <a:spLocks noGrp="1"/>
          </p:cNvSpPr>
          <p:nvPr>
            <p:ph type="sldNum" sz="quarter" idx="12"/>
          </p:nvPr>
        </p:nvSpPr>
        <p:spPr/>
        <p:txBody>
          <a:bodyPr/>
          <a:lstStyle/>
          <a:p>
            <a:fld id="{0A07EB77-451E-4438-B1B2-D897138DA348}" type="slidenum">
              <a:rPr lang="en-US" smtClean="0"/>
              <a:t>‹#›</a:t>
            </a:fld>
            <a:endParaRPr lang="en-US"/>
          </a:p>
        </p:txBody>
      </p:sp>
    </p:spTree>
    <p:extLst>
      <p:ext uri="{BB962C8B-B14F-4D97-AF65-F5344CB8AC3E}">
        <p14:creationId xmlns:p14="http://schemas.microsoft.com/office/powerpoint/2010/main" val="1250886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F3A8-095A-44C7-A7C9-EB18B6343D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933DE5-FC9F-4743-8942-4AA76345F9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0E530D-2352-440B-87D4-E3B0960D06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4214C8-4518-475E-A240-301315CA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352E16-30EF-4EF3-8A11-D972DF1ECE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D2BD8A-6742-4C70-A670-8018E6A83B6F}"/>
              </a:ext>
            </a:extLst>
          </p:cNvPr>
          <p:cNvSpPr>
            <a:spLocks noGrp="1"/>
          </p:cNvSpPr>
          <p:nvPr>
            <p:ph type="dt" sz="half" idx="10"/>
          </p:nvPr>
        </p:nvSpPr>
        <p:spPr/>
        <p:txBody>
          <a:bodyPr/>
          <a:lstStyle/>
          <a:p>
            <a:fld id="{E726B579-8B74-4C31-AA5D-E34DDEBF00A2}" type="datetime1">
              <a:rPr lang="en-US" smtClean="0"/>
              <a:t>11/4/2021</a:t>
            </a:fld>
            <a:endParaRPr lang="en-US"/>
          </a:p>
        </p:txBody>
      </p:sp>
      <p:sp>
        <p:nvSpPr>
          <p:cNvPr id="8" name="Footer Placeholder 7">
            <a:extLst>
              <a:ext uri="{FF2B5EF4-FFF2-40B4-BE49-F238E27FC236}">
                <a16:creationId xmlns:a16="http://schemas.microsoft.com/office/drawing/2014/main" id="{8E718536-99D1-4EF8-BE70-C458118B79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C77D27-0AB9-41E6-ABD6-64258BD75805}"/>
              </a:ext>
            </a:extLst>
          </p:cNvPr>
          <p:cNvSpPr>
            <a:spLocks noGrp="1"/>
          </p:cNvSpPr>
          <p:nvPr>
            <p:ph type="sldNum" sz="quarter" idx="12"/>
          </p:nvPr>
        </p:nvSpPr>
        <p:spPr/>
        <p:txBody>
          <a:bodyPr/>
          <a:lstStyle/>
          <a:p>
            <a:fld id="{0A07EB77-451E-4438-B1B2-D897138DA348}" type="slidenum">
              <a:rPr lang="en-US" smtClean="0"/>
              <a:t>‹#›</a:t>
            </a:fld>
            <a:endParaRPr lang="en-US"/>
          </a:p>
        </p:txBody>
      </p:sp>
    </p:spTree>
    <p:extLst>
      <p:ext uri="{BB962C8B-B14F-4D97-AF65-F5344CB8AC3E}">
        <p14:creationId xmlns:p14="http://schemas.microsoft.com/office/powerpoint/2010/main" val="4001157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830E0-E95A-4174-B53C-362168446B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4D76C6-7710-4566-8FFE-9C0A4731D876}"/>
              </a:ext>
            </a:extLst>
          </p:cNvPr>
          <p:cNvSpPr>
            <a:spLocks noGrp="1"/>
          </p:cNvSpPr>
          <p:nvPr>
            <p:ph type="dt" sz="half" idx="10"/>
          </p:nvPr>
        </p:nvSpPr>
        <p:spPr/>
        <p:txBody>
          <a:bodyPr/>
          <a:lstStyle/>
          <a:p>
            <a:fld id="{640E7445-27BD-4269-90BE-89968EB8752B}" type="datetime1">
              <a:rPr lang="en-US" smtClean="0"/>
              <a:t>11/4/2021</a:t>
            </a:fld>
            <a:endParaRPr lang="en-US"/>
          </a:p>
        </p:txBody>
      </p:sp>
      <p:sp>
        <p:nvSpPr>
          <p:cNvPr id="4" name="Footer Placeholder 3">
            <a:extLst>
              <a:ext uri="{FF2B5EF4-FFF2-40B4-BE49-F238E27FC236}">
                <a16:creationId xmlns:a16="http://schemas.microsoft.com/office/drawing/2014/main" id="{ACD05925-1AB6-4B5B-96A0-326D56E80B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C89ACA-AD8E-46B4-9C06-2FA67B7F9D2B}"/>
              </a:ext>
            </a:extLst>
          </p:cNvPr>
          <p:cNvSpPr>
            <a:spLocks noGrp="1"/>
          </p:cNvSpPr>
          <p:nvPr>
            <p:ph type="sldNum" sz="quarter" idx="12"/>
          </p:nvPr>
        </p:nvSpPr>
        <p:spPr/>
        <p:txBody>
          <a:bodyPr/>
          <a:lstStyle/>
          <a:p>
            <a:fld id="{0A07EB77-451E-4438-B1B2-D897138DA348}" type="slidenum">
              <a:rPr lang="en-US" smtClean="0"/>
              <a:t>‹#›</a:t>
            </a:fld>
            <a:endParaRPr lang="en-US"/>
          </a:p>
        </p:txBody>
      </p:sp>
    </p:spTree>
    <p:extLst>
      <p:ext uri="{BB962C8B-B14F-4D97-AF65-F5344CB8AC3E}">
        <p14:creationId xmlns:p14="http://schemas.microsoft.com/office/powerpoint/2010/main" val="62318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FE43C3-C367-4AF8-916C-5757DDE6CB82}"/>
              </a:ext>
            </a:extLst>
          </p:cNvPr>
          <p:cNvSpPr>
            <a:spLocks noGrp="1"/>
          </p:cNvSpPr>
          <p:nvPr>
            <p:ph type="dt" sz="half" idx="10"/>
          </p:nvPr>
        </p:nvSpPr>
        <p:spPr/>
        <p:txBody>
          <a:bodyPr/>
          <a:lstStyle/>
          <a:p>
            <a:fld id="{E27FD53E-0D5D-4C15-862A-E1CDCAA24EEB}" type="datetime1">
              <a:rPr lang="en-US" smtClean="0"/>
              <a:t>11/4/2021</a:t>
            </a:fld>
            <a:endParaRPr lang="en-US"/>
          </a:p>
        </p:txBody>
      </p:sp>
      <p:sp>
        <p:nvSpPr>
          <p:cNvPr id="3" name="Footer Placeholder 2">
            <a:extLst>
              <a:ext uri="{FF2B5EF4-FFF2-40B4-BE49-F238E27FC236}">
                <a16:creationId xmlns:a16="http://schemas.microsoft.com/office/drawing/2014/main" id="{4273A34A-3C19-4A1F-BBBD-874545D880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3D2CA3-E20D-4EF1-9B60-60D8E204D6DF}"/>
              </a:ext>
            </a:extLst>
          </p:cNvPr>
          <p:cNvSpPr>
            <a:spLocks noGrp="1"/>
          </p:cNvSpPr>
          <p:nvPr>
            <p:ph type="sldNum" sz="quarter" idx="12"/>
          </p:nvPr>
        </p:nvSpPr>
        <p:spPr/>
        <p:txBody>
          <a:bodyPr/>
          <a:lstStyle/>
          <a:p>
            <a:fld id="{0A07EB77-451E-4438-B1B2-D897138DA348}" type="slidenum">
              <a:rPr lang="en-US" smtClean="0"/>
              <a:t>‹#›</a:t>
            </a:fld>
            <a:endParaRPr lang="en-US"/>
          </a:p>
        </p:txBody>
      </p:sp>
    </p:spTree>
    <p:extLst>
      <p:ext uri="{BB962C8B-B14F-4D97-AF65-F5344CB8AC3E}">
        <p14:creationId xmlns:p14="http://schemas.microsoft.com/office/powerpoint/2010/main" val="3513300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0D37D-602F-425A-8C18-57F848CE6F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733771-88F0-4B03-A685-B27C6AEBED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4C1524-27CF-497A-A9DB-C6D92718C2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DEBB16-ED08-4DCF-BDF1-7062555AA0D9}"/>
              </a:ext>
            </a:extLst>
          </p:cNvPr>
          <p:cNvSpPr>
            <a:spLocks noGrp="1"/>
          </p:cNvSpPr>
          <p:nvPr>
            <p:ph type="dt" sz="half" idx="10"/>
          </p:nvPr>
        </p:nvSpPr>
        <p:spPr/>
        <p:txBody>
          <a:bodyPr/>
          <a:lstStyle/>
          <a:p>
            <a:fld id="{E6058CD3-26FD-44C2-90AB-ED0060E95D91}" type="datetime1">
              <a:rPr lang="en-US" smtClean="0"/>
              <a:t>11/4/2021</a:t>
            </a:fld>
            <a:endParaRPr lang="en-US"/>
          </a:p>
        </p:txBody>
      </p:sp>
      <p:sp>
        <p:nvSpPr>
          <p:cNvPr id="6" name="Footer Placeholder 5">
            <a:extLst>
              <a:ext uri="{FF2B5EF4-FFF2-40B4-BE49-F238E27FC236}">
                <a16:creationId xmlns:a16="http://schemas.microsoft.com/office/drawing/2014/main" id="{83F466A8-BB54-46E0-AD19-BBC6C216A7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08B35-F972-44FB-81D2-8900E1877BF5}"/>
              </a:ext>
            </a:extLst>
          </p:cNvPr>
          <p:cNvSpPr>
            <a:spLocks noGrp="1"/>
          </p:cNvSpPr>
          <p:nvPr>
            <p:ph type="sldNum" sz="quarter" idx="12"/>
          </p:nvPr>
        </p:nvSpPr>
        <p:spPr/>
        <p:txBody>
          <a:bodyPr/>
          <a:lstStyle/>
          <a:p>
            <a:fld id="{0A07EB77-451E-4438-B1B2-D897138DA348}" type="slidenum">
              <a:rPr lang="en-US" smtClean="0"/>
              <a:t>‹#›</a:t>
            </a:fld>
            <a:endParaRPr lang="en-US"/>
          </a:p>
        </p:txBody>
      </p:sp>
    </p:spTree>
    <p:extLst>
      <p:ext uri="{BB962C8B-B14F-4D97-AF65-F5344CB8AC3E}">
        <p14:creationId xmlns:p14="http://schemas.microsoft.com/office/powerpoint/2010/main" val="3298005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17551-3896-4A42-8A77-F28FBE446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D8A7DB-46B0-4E37-9365-D1E273BA0D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02E129-97D2-456A-A4E1-117E00D1C0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339BA5-A37B-435C-A7B2-377AE16B9BC7}"/>
              </a:ext>
            </a:extLst>
          </p:cNvPr>
          <p:cNvSpPr>
            <a:spLocks noGrp="1"/>
          </p:cNvSpPr>
          <p:nvPr>
            <p:ph type="dt" sz="half" idx="10"/>
          </p:nvPr>
        </p:nvSpPr>
        <p:spPr/>
        <p:txBody>
          <a:bodyPr/>
          <a:lstStyle/>
          <a:p>
            <a:fld id="{F89F8C28-871C-4D05-9150-17B5E1A0AF20}" type="datetime1">
              <a:rPr lang="en-US" smtClean="0"/>
              <a:t>11/4/2021</a:t>
            </a:fld>
            <a:endParaRPr lang="en-US"/>
          </a:p>
        </p:txBody>
      </p:sp>
      <p:sp>
        <p:nvSpPr>
          <p:cNvPr id="6" name="Footer Placeholder 5">
            <a:extLst>
              <a:ext uri="{FF2B5EF4-FFF2-40B4-BE49-F238E27FC236}">
                <a16:creationId xmlns:a16="http://schemas.microsoft.com/office/drawing/2014/main" id="{9B917A98-AB70-424A-B7BA-2CC9D1B6CD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7AFF18-D221-45A0-B48B-153B4CFBDEB8}"/>
              </a:ext>
            </a:extLst>
          </p:cNvPr>
          <p:cNvSpPr>
            <a:spLocks noGrp="1"/>
          </p:cNvSpPr>
          <p:nvPr>
            <p:ph type="sldNum" sz="quarter" idx="12"/>
          </p:nvPr>
        </p:nvSpPr>
        <p:spPr/>
        <p:txBody>
          <a:bodyPr/>
          <a:lstStyle/>
          <a:p>
            <a:fld id="{0A07EB77-451E-4438-B1B2-D897138DA348}" type="slidenum">
              <a:rPr lang="en-US" smtClean="0"/>
              <a:t>‹#›</a:t>
            </a:fld>
            <a:endParaRPr lang="en-US"/>
          </a:p>
        </p:txBody>
      </p:sp>
    </p:spTree>
    <p:extLst>
      <p:ext uri="{BB962C8B-B14F-4D97-AF65-F5344CB8AC3E}">
        <p14:creationId xmlns:p14="http://schemas.microsoft.com/office/powerpoint/2010/main" val="3528209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6D3E4C-BFE4-4BD3-877F-F791C82381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176009-1FE3-4DBE-873C-4E6C6781CF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FB8269-B989-4ED9-8B93-A72D70FE8A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29CB7-D349-4B8B-B5EB-2176F5E75F3E}" type="datetime1">
              <a:rPr lang="en-US" smtClean="0"/>
              <a:t>11/4/2021</a:t>
            </a:fld>
            <a:endParaRPr lang="en-US"/>
          </a:p>
        </p:txBody>
      </p:sp>
      <p:sp>
        <p:nvSpPr>
          <p:cNvPr id="5" name="Footer Placeholder 4">
            <a:extLst>
              <a:ext uri="{FF2B5EF4-FFF2-40B4-BE49-F238E27FC236}">
                <a16:creationId xmlns:a16="http://schemas.microsoft.com/office/drawing/2014/main" id="{052EED79-F297-428D-B477-D59EDA15B6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93F9AA-36E8-4970-9CFA-DD9370AA43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07EB77-451E-4438-B1B2-D897138DA348}" type="slidenum">
              <a:rPr lang="en-US" smtClean="0"/>
              <a:t>‹#›</a:t>
            </a:fld>
            <a:endParaRPr lang="en-US"/>
          </a:p>
        </p:txBody>
      </p:sp>
    </p:spTree>
    <p:extLst>
      <p:ext uri="{BB962C8B-B14F-4D97-AF65-F5344CB8AC3E}">
        <p14:creationId xmlns:p14="http://schemas.microsoft.com/office/powerpoint/2010/main" val="549968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redfin.com/VA/Reston/1657-Parkcrest-Cir-20190/unit-100/home/9248323"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4.svg"/><Relationship Id="rId7"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17.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17A4CE5-5617-4FE2-A4A2-1B6DF62D269A}"/>
              </a:ext>
            </a:extLst>
          </p:cNvPr>
          <p:cNvPicPr>
            <a:picLocks noChangeAspect="1"/>
          </p:cNvPicPr>
          <p:nvPr/>
        </p:nvPicPr>
        <p:blipFill>
          <a:blip r:embed="rId2"/>
          <a:stretch>
            <a:fillRect/>
          </a:stretch>
        </p:blipFill>
        <p:spPr>
          <a:xfrm>
            <a:off x="3788229" y="2019844"/>
            <a:ext cx="4214949" cy="2305050"/>
          </a:xfrm>
          <a:prstGeom prst="rect">
            <a:avLst/>
          </a:prstGeom>
        </p:spPr>
      </p:pic>
      <p:sp>
        <p:nvSpPr>
          <p:cNvPr id="3" name="Slide Number Placeholder 2">
            <a:extLst>
              <a:ext uri="{FF2B5EF4-FFF2-40B4-BE49-F238E27FC236}">
                <a16:creationId xmlns:a16="http://schemas.microsoft.com/office/drawing/2014/main" id="{19C052CA-10E4-47A5-9420-6B5DA3EDE6C8}"/>
              </a:ext>
            </a:extLst>
          </p:cNvPr>
          <p:cNvSpPr>
            <a:spLocks noGrp="1"/>
          </p:cNvSpPr>
          <p:nvPr>
            <p:ph type="sldNum" sz="quarter" idx="12"/>
          </p:nvPr>
        </p:nvSpPr>
        <p:spPr/>
        <p:txBody>
          <a:bodyPr/>
          <a:lstStyle/>
          <a:p>
            <a:fld id="{0A07EB77-451E-4438-B1B2-D897138DA348}" type="slidenum">
              <a:rPr lang="en-US" smtClean="0"/>
              <a:t>1</a:t>
            </a:fld>
            <a:endParaRPr lang="en-US"/>
          </a:p>
        </p:txBody>
      </p:sp>
    </p:spTree>
    <p:extLst>
      <p:ext uri="{BB962C8B-B14F-4D97-AF65-F5344CB8AC3E}">
        <p14:creationId xmlns:p14="http://schemas.microsoft.com/office/powerpoint/2010/main" val="3259031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E49582-B07F-478D-B038-84B59A4EE292}"/>
              </a:ext>
            </a:extLst>
          </p:cNvPr>
          <p:cNvSpPr>
            <a:spLocks noGrp="1"/>
          </p:cNvSpPr>
          <p:nvPr>
            <p:ph type="sldNum" sz="quarter" idx="12"/>
          </p:nvPr>
        </p:nvSpPr>
        <p:spPr/>
        <p:txBody>
          <a:bodyPr/>
          <a:lstStyle/>
          <a:p>
            <a:fld id="{0A07EB77-451E-4438-B1B2-D897138DA348}" type="slidenum">
              <a:rPr lang="en-US" smtClean="0"/>
              <a:t>10</a:t>
            </a:fld>
            <a:endParaRPr lang="en-US"/>
          </a:p>
        </p:txBody>
      </p:sp>
      <p:sp>
        <p:nvSpPr>
          <p:cNvPr id="6" name="Rectangle 5">
            <a:extLst>
              <a:ext uri="{FF2B5EF4-FFF2-40B4-BE49-F238E27FC236}">
                <a16:creationId xmlns:a16="http://schemas.microsoft.com/office/drawing/2014/main" id="{E38E8E1F-F465-4CD5-A96E-CCF44C58D789}"/>
              </a:ext>
            </a:extLst>
          </p:cNvPr>
          <p:cNvSpPr/>
          <p:nvPr/>
        </p:nvSpPr>
        <p:spPr>
          <a:xfrm>
            <a:off x="3958626" y="1948069"/>
            <a:ext cx="4305051" cy="2777277"/>
          </a:xfrm>
          <a:prstGeom prst="rect">
            <a:avLst/>
          </a:prstGeom>
          <a:solidFill>
            <a:srgbClr val="1E4D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B44071-BAEF-49DE-8C76-454B585C114D}"/>
              </a:ext>
            </a:extLst>
          </p:cNvPr>
          <p:cNvSpPr txBox="1"/>
          <p:nvPr/>
        </p:nvSpPr>
        <p:spPr>
          <a:xfrm>
            <a:off x="4179167" y="2754245"/>
            <a:ext cx="3833665" cy="1077218"/>
          </a:xfrm>
          <a:prstGeom prst="rect">
            <a:avLst/>
          </a:prstGeom>
          <a:noFill/>
        </p:spPr>
        <p:txBody>
          <a:bodyPr wrap="square" rtlCol="0">
            <a:spAutoFit/>
          </a:bodyPr>
          <a:lstStyle/>
          <a:p>
            <a:pPr algn="ctr"/>
            <a:r>
              <a:rPr lang="en-US" sz="3200" dirty="0">
                <a:solidFill>
                  <a:schemeClr val="bg1"/>
                </a:solidFill>
              </a:rPr>
              <a:t>Application Walkthrough</a:t>
            </a:r>
          </a:p>
        </p:txBody>
      </p:sp>
    </p:spTree>
    <p:extLst>
      <p:ext uri="{BB962C8B-B14F-4D97-AF65-F5344CB8AC3E}">
        <p14:creationId xmlns:p14="http://schemas.microsoft.com/office/powerpoint/2010/main" val="3528813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19">
            <a:extLst>
              <a:ext uri="{FF2B5EF4-FFF2-40B4-BE49-F238E27FC236}">
                <a16:creationId xmlns:a16="http://schemas.microsoft.com/office/drawing/2014/main" id="{E48E9A8C-FB33-4451-AAF0-EA2E2D7DFF93}"/>
              </a:ext>
            </a:extLst>
          </p:cNvPr>
          <p:cNvSpPr>
            <a:spLocks noGrp="1"/>
          </p:cNvSpPr>
          <p:nvPr>
            <p:ph type="sldNum" sz="quarter" idx="12"/>
          </p:nvPr>
        </p:nvSpPr>
        <p:spPr/>
        <p:txBody>
          <a:bodyPr/>
          <a:lstStyle/>
          <a:p>
            <a:fld id="{0A07EB77-451E-4438-B1B2-D897138DA348}" type="slidenum">
              <a:rPr lang="en-US" smtClean="0"/>
              <a:t>11</a:t>
            </a:fld>
            <a:endParaRPr lang="en-US"/>
          </a:p>
        </p:txBody>
      </p:sp>
      <p:grpSp>
        <p:nvGrpSpPr>
          <p:cNvPr id="8" name="Group 7">
            <a:extLst>
              <a:ext uri="{FF2B5EF4-FFF2-40B4-BE49-F238E27FC236}">
                <a16:creationId xmlns:a16="http://schemas.microsoft.com/office/drawing/2014/main" id="{7FCD8B67-04A6-47C7-B504-F0EBCF4CE758}"/>
              </a:ext>
            </a:extLst>
          </p:cNvPr>
          <p:cNvGrpSpPr/>
          <p:nvPr/>
        </p:nvGrpSpPr>
        <p:grpSpPr>
          <a:xfrm>
            <a:off x="1616496" y="56879"/>
            <a:ext cx="10530250" cy="6686821"/>
            <a:chOff x="1616496" y="56879"/>
            <a:chExt cx="10530250" cy="6686821"/>
          </a:xfrm>
        </p:grpSpPr>
        <p:pic>
          <p:nvPicPr>
            <p:cNvPr id="18" name="Picture 17">
              <a:extLst>
                <a:ext uri="{FF2B5EF4-FFF2-40B4-BE49-F238E27FC236}">
                  <a16:creationId xmlns:a16="http://schemas.microsoft.com/office/drawing/2014/main" id="{995112AB-BBA6-4BDF-8DCC-9705DDB6073C}"/>
                </a:ext>
              </a:extLst>
            </p:cNvPr>
            <p:cNvPicPr>
              <a:picLocks noChangeAspect="1"/>
            </p:cNvPicPr>
            <p:nvPr/>
          </p:nvPicPr>
          <p:blipFill>
            <a:blip r:embed="rId3"/>
            <a:stretch>
              <a:fillRect/>
            </a:stretch>
          </p:blipFill>
          <p:spPr>
            <a:xfrm>
              <a:off x="1616496" y="56879"/>
              <a:ext cx="10530250" cy="6686821"/>
            </a:xfrm>
            <a:prstGeom prst="rect">
              <a:avLst/>
            </a:prstGeom>
          </p:spPr>
        </p:pic>
        <p:grpSp>
          <p:nvGrpSpPr>
            <p:cNvPr id="5" name="Group 4">
              <a:extLst>
                <a:ext uri="{FF2B5EF4-FFF2-40B4-BE49-F238E27FC236}">
                  <a16:creationId xmlns:a16="http://schemas.microsoft.com/office/drawing/2014/main" id="{F139E920-3CBB-4DA7-AE83-E9B5DF9F77F7}"/>
                </a:ext>
              </a:extLst>
            </p:cNvPr>
            <p:cNvGrpSpPr/>
            <p:nvPr/>
          </p:nvGrpSpPr>
          <p:grpSpPr>
            <a:xfrm>
              <a:off x="1709928" y="867791"/>
              <a:ext cx="1468080" cy="192024"/>
              <a:chOff x="1709928" y="867791"/>
              <a:chExt cx="1468080" cy="192024"/>
            </a:xfrm>
          </p:grpSpPr>
          <p:sp>
            <p:nvSpPr>
              <p:cNvPr id="2" name="Rectangle 1">
                <a:extLst>
                  <a:ext uri="{FF2B5EF4-FFF2-40B4-BE49-F238E27FC236}">
                    <a16:creationId xmlns:a16="http://schemas.microsoft.com/office/drawing/2014/main" id="{D60A90FB-7008-420F-AA94-9739F88293EE}"/>
                  </a:ext>
                </a:extLst>
              </p:cNvPr>
              <p:cNvSpPr/>
              <p:nvPr/>
            </p:nvSpPr>
            <p:spPr>
              <a:xfrm>
                <a:off x="1709928" y="867791"/>
                <a:ext cx="713232" cy="192024"/>
              </a:xfrm>
              <a:prstGeom prst="rect">
                <a:avLst/>
              </a:prstGeom>
              <a:solidFill>
                <a:srgbClr val="8F8F8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t>Zonda</a:t>
                </a:r>
              </a:p>
            </p:txBody>
          </p:sp>
          <p:sp>
            <p:nvSpPr>
              <p:cNvPr id="7" name="Rectangle 6">
                <a:extLst>
                  <a:ext uri="{FF2B5EF4-FFF2-40B4-BE49-F238E27FC236}">
                    <a16:creationId xmlns:a16="http://schemas.microsoft.com/office/drawing/2014/main" id="{71D5CCF1-62D2-4C05-8798-06539AA8AFD1}"/>
                  </a:ext>
                </a:extLst>
              </p:cNvPr>
              <p:cNvSpPr/>
              <p:nvPr/>
            </p:nvSpPr>
            <p:spPr>
              <a:xfrm>
                <a:off x="2464776" y="867791"/>
                <a:ext cx="713232" cy="1920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900" dirty="0"/>
                  <a:t>MLS</a:t>
                </a:r>
              </a:p>
            </p:txBody>
          </p:sp>
        </p:grpSp>
      </p:grpSp>
      <p:grpSp>
        <p:nvGrpSpPr>
          <p:cNvPr id="21" name="Group 20">
            <a:extLst>
              <a:ext uri="{FF2B5EF4-FFF2-40B4-BE49-F238E27FC236}">
                <a16:creationId xmlns:a16="http://schemas.microsoft.com/office/drawing/2014/main" id="{5A0C9CD3-1E30-4803-A6CB-B5154F1B8971}"/>
              </a:ext>
            </a:extLst>
          </p:cNvPr>
          <p:cNvGrpSpPr/>
          <p:nvPr/>
        </p:nvGrpSpPr>
        <p:grpSpPr>
          <a:xfrm>
            <a:off x="150876" y="838284"/>
            <a:ext cx="1077252" cy="314655"/>
            <a:chOff x="215642" y="465501"/>
            <a:chExt cx="1154721" cy="563727"/>
          </a:xfrm>
        </p:grpSpPr>
        <p:sp>
          <p:nvSpPr>
            <p:cNvPr id="3" name="Rectangle 2">
              <a:extLst>
                <a:ext uri="{FF2B5EF4-FFF2-40B4-BE49-F238E27FC236}">
                  <a16:creationId xmlns:a16="http://schemas.microsoft.com/office/drawing/2014/main" id="{179197E3-B7D3-431D-8F2C-11AB0BC2A31F}"/>
                </a:ext>
              </a:extLst>
            </p:cNvPr>
            <p:cNvSpPr/>
            <p:nvPr/>
          </p:nvSpPr>
          <p:spPr>
            <a:xfrm>
              <a:off x="219089" y="526308"/>
              <a:ext cx="1126684" cy="502920"/>
            </a:xfrm>
            <a:prstGeom prst="rect">
              <a:avLst/>
            </a:prstGeom>
            <a:noFill/>
            <a:ln>
              <a:solidFill>
                <a:srgbClr val="1E4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3A7AF65-840A-4ED1-A7C9-1C471380238C}"/>
                </a:ext>
              </a:extLst>
            </p:cNvPr>
            <p:cNvSpPr txBox="1"/>
            <p:nvPr/>
          </p:nvSpPr>
          <p:spPr>
            <a:xfrm>
              <a:off x="215642" y="465501"/>
              <a:ext cx="1154721" cy="253917"/>
            </a:xfrm>
            <a:prstGeom prst="rect">
              <a:avLst/>
            </a:prstGeom>
            <a:noFill/>
          </p:spPr>
          <p:txBody>
            <a:bodyPr wrap="square" rtlCol="0">
              <a:spAutoFit/>
            </a:bodyPr>
            <a:lstStyle/>
            <a:p>
              <a:r>
                <a:rPr lang="en-US" sz="1050" dirty="0"/>
                <a:t>Current Layout</a:t>
              </a:r>
            </a:p>
          </p:txBody>
        </p:sp>
      </p:grpSp>
      <p:sp>
        <p:nvSpPr>
          <p:cNvPr id="14" name="Rectangle 13">
            <a:extLst>
              <a:ext uri="{FF2B5EF4-FFF2-40B4-BE49-F238E27FC236}">
                <a16:creationId xmlns:a16="http://schemas.microsoft.com/office/drawing/2014/main" id="{9F3A9672-F233-4728-93A3-6A65339D97DA}"/>
              </a:ext>
            </a:extLst>
          </p:cNvPr>
          <p:cNvSpPr/>
          <p:nvPr/>
        </p:nvSpPr>
        <p:spPr>
          <a:xfrm>
            <a:off x="106496" y="1689486"/>
            <a:ext cx="1287532" cy="261610"/>
          </a:xfrm>
          <a:prstGeom prst="rect">
            <a:avLst/>
          </a:prstGeom>
          <a:noFill/>
          <a:ln>
            <a:solidFill>
              <a:srgbClr val="1E4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7DBBE08-4D25-4692-905D-5956E4D08389}"/>
              </a:ext>
            </a:extLst>
          </p:cNvPr>
          <p:cNvSpPr txBox="1"/>
          <p:nvPr/>
        </p:nvSpPr>
        <p:spPr>
          <a:xfrm>
            <a:off x="311033" y="1689486"/>
            <a:ext cx="756938" cy="261610"/>
          </a:xfrm>
          <a:prstGeom prst="rect">
            <a:avLst/>
          </a:prstGeom>
          <a:noFill/>
        </p:spPr>
        <p:txBody>
          <a:bodyPr wrap="none" rtlCol="0">
            <a:spAutoFit/>
          </a:bodyPr>
          <a:lstStyle/>
          <a:p>
            <a:pPr algn="ctr"/>
            <a:r>
              <a:rPr lang="en-US" sz="1100" dirty="0"/>
              <a:t>Recreate</a:t>
            </a:r>
          </a:p>
        </p:txBody>
      </p:sp>
      <p:cxnSp>
        <p:nvCxnSpPr>
          <p:cNvPr id="34" name="Straight Connector 33">
            <a:extLst>
              <a:ext uri="{FF2B5EF4-FFF2-40B4-BE49-F238E27FC236}">
                <a16:creationId xmlns:a16="http://schemas.microsoft.com/office/drawing/2014/main" id="{63216365-E2CC-42DF-9C90-A4BCCAD580DF}"/>
              </a:ext>
            </a:extLst>
          </p:cNvPr>
          <p:cNvCxnSpPr>
            <a:cxnSpLocks/>
            <a:endCxn id="7" idx="2"/>
          </p:cNvCxnSpPr>
          <p:nvPr/>
        </p:nvCxnSpPr>
        <p:spPr>
          <a:xfrm flipV="1">
            <a:off x="1394028" y="1059815"/>
            <a:ext cx="1427364" cy="789972"/>
          </a:xfrm>
          <a:prstGeom prst="line">
            <a:avLst/>
          </a:prstGeom>
          <a:ln w="19050">
            <a:solidFill>
              <a:srgbClr val="B5BE00"/>
            </a:solidFill>
          </a:ln>
        </p:spPr>
        <p:style>
          <a:lnRef idx="1">
            <a:schemeClr val="accent1"/>
          </a:lnRef>
          <a:fillRef idx="0">
            <a:schemeClr val="accent1"/>
          </a:fillRef>
          <a:effectRef idx="0">
            <a:schemeClr val="accent1"/>
          </a:effectRef>
          <a:fontRef idx="minor">
            <a:schemeClr val="tx1"/>
          </a:fontRef>
        </p:style>
      </p:cxnSp>
      <p:sp>
        <p:nvSpPr>
          <p:cNvPr id="35" name="Flowchart: Connector 34">
            <a:extLst>
              <a:ext uri="{FF2B5EF4-FFF2-40B4-BE49-F238E27FC236}">
                <a16:creationId xmlns:a16="http://schemas.microsoft.com/office/drawing/2014/main" id="{D835F59B-CA0A-4D00-9B31-C5D86C461630}"/>
              </a:ext>
            </a:extLst>
          </p:cNvPr>
          <p:cNvSpPr/>
          <p:nvPr/>
        </p:nvSpPr>
        <p:spPr>
          <a:xfrm>
            <a:off x="2796481" y="1036955"/>
            <a:ext cx="45719" cy="45719"/>
          </a:xfrm>
          <a:prstGeom prst="flowChartConnector">
            <a:avLst/>
          </a:prstGeom>
          <a:solidFill>
            <a:srgbClr val="B5BE00"/>
          </a:solidFill>
          <a:ln>
            <a:solidFill>
              <a:srgbClr val="B5B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0975A6BF-5E34-4391-9B5D-F3B1D73AF94C}"/>
              </a:ext>
            </a:extLst>
          </p:cNvPr>
          <p:cNvSpPr txBox="1"/>
          <p:nvPr/>
        </p:nvSpPr>
        <p:spPr>
          <a:xfrm>
            <a:off x="0" y="1984079"/>
            <a:ext cx="1502038" cy="215444"/>
          </a:xfrm>
          <a:prstGeom prst="rect">
            <a:avLst/>
          </a:prstGeom>
          <a:noFill/>
        </p:spPr>
        <p:txBody>
          <a:bodyPr wrap="square" rtlCol="0">
            <a:spAutoFit/>
          </a:bodyPr>
          <a:lstStyle/>
          <a:p>
            <a:r>
              <a:rPr lang="en-US" sz="800" i="1" dirty="0">
                <a:solidFill>
                  <a:schemeClr val="bg2">
                    <a:lumMod val="50000"/>
                  </a:schemeClr>
                </a:solidFill>
              </a:rPr>
              <a:t>NYC Data Science Academy</a:t>
            </a:r>
          </a:p>
        </p:txBody>
      </p:sp>
      <p:cxnSp>
        <p:nvCxnSpPr>
          <p:cNvPr id="47" name="Straight Connector 46">
            <a:extLst>
              <a:ext uri="{FF2B5EF4-FFF2-40B4-BE49-F238E27FC236}">
                <a16:creationId xmlns:a16="http://schemas.microsoft.com/office/drawing/2014/main" id="{430C0482-CE6E-4AED-BD85-3BD103119DAF}"/>
              </a:ext>
            </a:extLst>
          </p:cNvPr>
          <p:cNvCxnSpPr>
            <a:cxnSpLocks/>
            <a:stCxn id="3" idx="3"/>
            <a:endCxn id="2" idx="1"/>
          </p:cNvCxnSpPr>
          <p:nvPr/>
        </p:nvCxnSpPr>
        <p:spPr>
          <a:xfrm flipV="1">
            <a:off x="1205188" y="963803"/>
            <a:ext cx="504740" cy="48779"/>
          </a:xfrm>
          <a:prstGeom prst="line">
            <a:avLst/>
          </a:prstGeom>
          <a:ln w="19050">
            <a:solidFill>
              <a:srgbClr val="B5BE00"/>
            </a:solidFill>
          </a:ln>
        </p:spPr>
        <p:style>
          <a:lnRef idx="1">
            <a:schemeClr val="accent1"/>
          </a:lnRef>
          <a:fillRef idx="0">
            <a:schemeClr val="accent1"/>
          </a:fillRef>
          <a:effectRef idx="0">
            <a:schemeClr val="accent1"/>
          </a:effectRef>
          <a:fontRef idx="minor">
            <a:schemeClr val="tx1"/>
          </a:fontRef>
        </p:style>
      </p:cxnSp>
      <p:sp>
        <p:nvSpPr>
          <p:cNvPr id="50" name="Flowchart: Connector 49">
            <a:extLst>
              <a:ext uri="{FF2B5EF4-FFF2-40B4-BE49-F238E27FC236}">
                <a16:creationId xmlns:a16="http://schemas.microsoft.com/office/drawing/2014/main" id="{3F4B9ADA-0C20-4FFC-80AE-6500A385F822}"/>
              </a:ext>
            </a:extLst>
          </p:cNvPr>
          <p:cNvSpPr/>
          <p:nvPr/>
        </p:nvSpPr>
        <p:spPr>
          <a:xfrm>
            <a:off x="1685017" y="940944"/>
            <a:ext cx="45719" cy="45719"/>
          </a:xfrm>
          <a:prstGeom prst="flowChartConnector">
            <a:avLst/>
          </a:prstGeom>
          <a:solidFill>
            <a:srgbClr val="B5BE00"/>
          </a:solidFill>
          <a:ln>
            <a:solidFill>
              <a:srgbClr val="B5B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376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ECCB6E2-4A8D-45BB-9B94-1D2A384D9937}"/>
              </a:ext>
            </a:extLst>
          </p:cNvPr>
          <p:cNvPicPr>
            <a:picLocks noChangeAspect="1"/>
          </p:cNvPicPr>
          <p:nvPr/>
        </p:nvPicPr>
        <p:blipFill>
          <a:blip r:embed="rId2"/>
          <a:stretch>
            <a:fillRect/>
          </a:stretch>
        </p:blipFill>
        <p:spPr>
          <a:xfrm>
            <a:off x="2869033" y="617048"/>
            <a:ext cx="5603251" cy="1756813"/>
          </a:xfrm>
          <a:prstGeom prst="rect">
            <a:avLst/>
          </a:prstGeom>
        </p:spPr>
      </p:pic>
      <p:pic>
        <p:nvPicPr>
          <p:cNvPr id="13" name="Picture 12">
            <a:extLst>
              <a:ext uri="{FF2B5EF4-FFF2-40B4-BE49-F238E27FC236}">
                <a16:creationId xmlns:a16="http://schemas.microsoft.com/office/drawing/2014/main" id="{C54E67A7-94AF-435A-B253-5F6075F4A1A5}"/>
              </a:ext>
            </a:extLst>
          </p:cNvPr>
          <p:cNvPicPr>
            <a:picLocks noChangeAspect="1"/>
          </p:cNvPicPr>
          <p:nvPr/>
        </p:nvPicPr>
        <p:blipFill>
          <a:blip r:embed="rId3"/>
          <a:stretch>
            <a:fillRect/>
          </a:stretch>
        </p:blipFill>
        <p:spPr>
          <a:xfrm>
            <a:off x="2766742" y="3058955"/>
            <a:ext cx="5774882" cy="1795124"/>
          </a:xfrm>
          <a:prstGeom prst="rect">
            <a:avLst/>
          </a:prstGeom>
        </p:spPr>
      </p:pic>
      <p:sp>
        <p:nvSpPr>
          <p:cNvPr id="15" name="Slide Number Placeholder 14">
            <a:extLst>
              <a:ext uri="{FF2B5EF4-FFF2-40B4-BE49-F238E27FC236}">
                <a16:creationId xmlns:a16="http://schemas.microsoft.com/office/drawing/2014/main" id="{CDAAD5C4-B4DB-4952-B45A-43D8A2F473D3}"/>
              </a:ext>
            </a:extLst>
          </p:cNvPr>
          <p:cNvSpPr>
            <a:spLocks noGrp="1"/>
          </p:cNvSpPr>
          <p:nvPr>
            <p:ph type="sldNum" sz="quarter" idx="12"/>
          </p:nvPr>
        </p:nvSpPr>
        <p:spPr/>
        <p:txBody>
          <a:bodyPr/>
          <a:lstStyle/>
          <a:p>
            <a:fld id="{0A07EB77-451E-4438-B1B2-D897138DA348}" type="slidenum">
              <a:rPr lang="en-US" smtClean="0"/>
              <a:t>12</a:t>
            </a:fld>
            <a:endParaRPr lang="en-US"/>
          </a:p>
        </p:txBody>
      </p:sp>
    </p:spTree>
    <p:extLst>
      <p:ext uri="{BB962C8B-B14F-4D97-AF65-F5344CB8AC3E}">
        <p14:creationId xmlns:p14="http://schemas.microsoft.com/office/powerpoint/2010/main" val="2937616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AEF997-D9DC-4095-ABCA-4840BCCA4A66}"/>
              </a:ext>
            </a:extLst>
          </p:cNvPr>
          <p:cNvPicPr>
            <a:picLocks noChangeAspect="1"/>
          </p:cNvPicPr>
          <p:nvPr/>
        </p:nvPicPr>
        <p:blipFill>
          <a:blip r:embed="rId2"/>
          <a:stretch>
            <a:fillRect/>
          </a:stretch>
        </p:blipFill>
        <p:spPr>
          <a:xfrm>
            <a:off x="4354934" y="364185"/>
            <a:ext cx="3152775" cy="790575"/>
          </a:xfrm>
          <a:prstGeom prst="rect">
            <a:avLst/>
          </a:prstGeom>
        </p:spPr>
      </p:pic>
      <p:pic>
        <p:nvPicPr>
          <p:cNvPr id="8" name="Picture 7">
            <a:extLst>
              <a:ext uri="{FF2B5EF4-FFF2-40B4-BE49-F238E27FC236}">
                <a16:creationId xmlns:a16="http://schemas.microsoft.com/office/drawing/2014/main" id="{3EDB0AC7-BDDD-4660-96D9-923D68AA10E4}"/>
              </a:ext>
            </a:extLst>
          </p:cNvPr>
          <p:cNvPicPr>
            <a:picLocks noChangeAspect="1"/>
          </p:cNvPicPr>
          <p:nvPr/>
        </p:nvPicPr>
        <p:blipFill>
          <a:blip r:embed="rId3"/>
          <a:stretch>
            <a:fillRect/>
          </a:stretch>
        </p:blipFill>
        <p:spPr>
          <a:xfrm>
            <a:off x="0" y="1824588"/>
            <a:ext cx="12192000" cy="3208824"/>
          </a:xfrm>
          <a:prstGeom prst="rect">
            <a:avLst/>
          </a:prstGeom>
        </p:spPr>
      </p:pic>
      <p:sp>
        <p:nvSpPr>
          <p:cNvPr id="12" name="Slide Number Placeholder 11">
            <a:extLst>
              <a:ext uri="{FF2B5EF4-FFF2-40B4-BE49-F238E27FC236}">
                <a16:creationId xmlns:a16="http://schemas.microsoft.com/office/drawing/2014/main" id="{A7C71BF9-CDA4-47AE-9EE5-5B2186B22C83}"/>
              </a:ext>
            </a:extLst>
          </p:cNvPr>
          <p:cNvSpPr>
            <a:spLocks noGrp="1"/>
          </p:cNvSpPr>
          <p:nvPr>
            <p:ph type="sldNum" sz="quarter" idx="12"/>
          </p:nvPr>
        </p:nvSpPr>
        <p:spPr/>
        <p:txBody>
          <a:bodyPr/>
          <a:lstStyle/>
          <a:p>
            <a:fld id="{0A07EB77-451E-4438-B1B2-D897138DA348}" type="slidenum">
              <a:rPr lang="en-US" smtClean="0"/>
              <a:t>13</a:t>
            </a:fld>
            <a:endParaRPr lang="en-US"/>
          </a:p>
        </p:txBody>
      </p:sp>
    </p:spTree>
    <p:extLst>
      <p:ext uri="{BB962C8B-B14F-4D97-AF65-F5344CB8AC3E}">
        <p14:creationId xmlns:p14="http://schemas.microsoft.com/office/powerpoint/2010/main" val="388761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57DF4A-53C1-425C-981A-62BC513CA12C}"/>
              </a:ext>
            </a:extLst>
          </p:cNvPr>
          <p:cNvPicPr>
            <a:picLocks noChangeAspect="1"/>
          </p:cNvPicPr>
          <p:nvPr/>
        </p:nvPicPr>
        <p:blipFill>
          <a:blip r:embed="rId2"/>
          <a:stretch>
            <a:fillRect/>
          </a:stretch>
        </p:blipFill>
        <p:spPr>
          <a:xfrm>
            <a:off x="0" y="972811"/>
            <a:ext cx="12192000" cy="4912377"/>
          </a:xfrm>
          <a:prstGeom prst="rect">
            <a:avLst/>
          </a:prstGeom>
        </p:spPr>
      </p:pic>
      <p:sp>
        <p:nvSpPr>
          <p:cNvPr id="7" name="Slide Number Placeholder 6">
            <a:extLst>
              <a:ext uri="{FF2B5EF4-FFF2-40B4-BE49-F238E27FC236}">
                <a16:creationId xmlns:a16="http://schemas.microsoft.com/office/drawing/2014/main" id="{6D5DE480-466F-4A5E-BE07-5BE640DC4D81}"/>
              </a:ext>
            </a:extLst>
          </p:cNvPr>
          <p:cNvSpPr>
            <a:spLocks noGrp="1"/>
          </p:cNvSpPr>
          <p:nvPr>
            <p:ph type="sldNum" sz="quarter" idx="12"/>
          </p:nvPr>
        </p:nvSpPr>
        <p:spPr/>
        <p:txBody>
          <a:bodyPr/>
          <a:lstStyle/>
          <a:p>
            <a:fld id="{0A07EB77-451E-4438-B1B2-D897138DA348}" type="slidenum">
              <a:rPr lang="en-US" smtClean="0"/>
              <a:t>14</a:t>
            </a:fld>
            <a:endParaRPr lang="en-US"/>
          </a:p>
        </p:txBody>
      </p:sp>
    </p:spTree>
    <p:extLst>
      <p:ext uri="{BB962C8B-B14F-4D97-AF65-F5344CB8AC3E}">
        <p14:creationId xmlns:p14="http://schemas.microsoft.com/office/powerpoint/2010/main" val="876929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F545365-EF38-4F8C-832B-70A24303FFCE}"/>
              </a:ext>
            </a:extLst>
          </p:cNvPr>
          <p:cNvSpPr/>
          <p:nvPr/>
        </p:nvSpPr>
        <p:spPr>
          <a:xfrm>
            <a:off x="613399" y="1703851"/>
            <a:ext cx="3975573" cy="2312556"/>
          </a:xfrm>
          <a:prstGeom prst="rect">
            <a:avLst/>
          </a:prstGeom>
          <a:solidFill>
            <a:srgbClr val="1E4D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77E295-8580-4A95-BDCC-BD602E7B3700}"/>
              </a:ext>
            </a:extLst>
          </p:cNvPr>
          <p:cNvSpPr>
            <a:spLocks noGrp="1"/>
          </p:cNvSpPr>
          <p:nvPr>
            <p:ph type="title"/>
          </p:nvPr>
        </p:nvSpPr>
        <p:spPr>
          <a:xfrm>
            <a:off x="1113761" y="2150875"/>
            <a:ext cx="2974848" cy="1705991"/>
          </a:xfrm>
        </p:spPr>
        <p:txBody>
          <a:bodyPr>
            <a:normAutofit/>
          </a:bodyPr>
          <a:lstStyle/>
          <a:p>
            <a:r>
              <a:rPr lang="en-US" sz="3600" dirty="0">
                <a:solidFill>
                  <a:schemeClr val="bg1"/>
                </a:solidFill>
                <a:latin typeface="Arial" panose="020B0604020202020204" pitchFamily="34" charset="0"/>
                <a:cs typeface="Arial" panose="020B0604020202020204" pitchFamily="34" charset="0"/>
              </a:rPr>
              <a:t>Tools Used</a:t>
            </a:r>
            <a:endParaRPr lang="en-US" sz="3600" dirty="0">
              <a:solidFill>
                <a:schemeClr val="bg1"/>
              </a:solidFill>
            </a:endParaRPr>
          </a:p>
        </p:txBody>
      </p:sp>
      <p:sp>
        <p:nvSpPr>
          <p:cNvPr id="4" name="Slide Number Placeholder 3">
            <a:extLst>
              <a:ext uri="{FF2B5EF4-FFF2-40B4-BE49-F238E27FC236}">
                <a16:creationId xmlns:a16="http://schemas.microsoft.com/office/drawing/2014/main" id="{4D3FFB3C-4FB9-48D7-959B-2D30E32794A0}"/>
              </a:ext>
            </a:extLst>
          </p:cNvPr>
          <p:cNvSpPr>
            <a:spLocks noGrp="1"/>
          </p:cNvSpPr>
          <p:nvPr>
            <p:ph type="sldNum" sz="quarter" idx="12"/>
          </p:nvPr>
        </p:nvSpPr>
        <p:spPr/>
        <p:txBody>
          <a:bodyPr/>
          <a:lstStyle/>
          <a:p>
            <a:fld id="{0A07EB77-451E-4438-B1B2-D897138DA348}" type="slidenum">
              <a:rPr lang="en-US" smtClean="0"/>
              <a:t>15</a:t>
            </a:fld>
            <a:endParaRPr lang="en-US" dirty="0"/>
          </a:p>
        </p:txBody>
      </p:sp>
      <p:sp>
        <p:nvSpPr>
          <p:cNvPr id="17" name="Freeform: Shape 16">
            <a:extLst>
              <a:ext uri="{FF2B5EF4-FFF2-40B4-BE49-F238E27FC236}">
                <a16:creationId xmlns:a16="http://schemas.microsoft.com/office/drawing/2014/main" id="{5031A74D-4FF6-4AD3-B804-59648D401C5D}"/>
              </a:ext>
            </a:extLst>
          </p:cNvPr>
          <p:cNvSpPr/>
          <p:nvPr/>
        </p:nvSpPr>
        <p:spPr>
          <a:xfrm>
            <a:off x="5634832" y="527147"/>
            <a:ext cx="5548107" cy="620626"/>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3379271"/>
              <a:satOff val="-8710"/>
              <a:lumOff val="-5883"/>
              <a:alphaOff val="0"/>
            </a:schemeClr>
          </a:effectRef>
          <a:fontRef idx="minor">
            <a:schemeClr val="lt1"/>
          </a:fontRef>
        </p:style>
        <p:txBody>
          <a:bodyPr spcFirstLastPara="0" vert="horz" wrap="square" lIns="79727" tIns="79727" rIns="79727" bIns="79727" numCol="1" spcCol="1270" anchor="ctr" anchorCtr="0">
            <a:noAutofit/>
          </a:bodyPr>
          <a:lstStyle/>
          <a:p>
            <a:pPr marL="285750" indent="-285750">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Python(pandas, </a:t>
            </a:r>
            <a:r>
              <a:rPr lang="en-US" sz="1800" dirty="0" err="1">
                <a:solidFill>
                  <a:schemeClr val="tx1"/>
                </a:solidFill>
                <a:latin typeface="Arial" panose="020B0604020202020204" pitchFamily="34" charset="0"/>
                <a:cs typeface="Arial" panose="020B0604020202020204" pitchFamily="34" charset="0"/>
              </a:rPr>
              <a:t>numpy</a:t>
            </a:r>
            <a:r>
              <a:rPr lang="en-US" sz="1800" dirty="0">
                <a:solidFill>
                  <a:schemeClr val="tx1"/>
                </a:solidFill>
                <a:latin typeface="Arial" panose="020B0604020202020204" pitchFamily="34" charset="0"/>
                <a:cs typeface="Arial" panose="020B0604020202020204" pitchFamily="34" charset="0"/>
              </a:rPr>
              <a:t>, bokeh, requests, </a:t>
            </a:r>
            <a:r>
              <a:rPr lang="en-US" sz="1800" dirty="0" err="1">
                <a:solidFill>
                  <a:schemeClr val="tx1"/>
                </a:solidFill>
                <a:latin typeface="Arial" panose="020B0604020202020204" pitchFamily="34" charset="0"/>
                <a:cs typeface="Arial" panose="020B0604020202020204" pitchFamily="34" charset="0"/>
              </a:rPr>
              <a:t>colorcet</a:t>
            </a:r>
            <a:r>
              <a:rPr lang="en-US" sz="1800" dirty="0">
                <a:solidFill>
                  <a:schemeClr val="tx1"/>
                </a:solidFill>
                <a:latin typeface="Arial" panose="020B0604020202020204" pitchFamily="34" charset="0"/>
                <a:cs typeface="Arial" panose="020B0604020202020204" pitchFamily="34" charset="0"/>
              </a:rPr>
              <a:t>, azure-storage-blob, </a:t>
            </a:r>
            <a:r>
              <a:rPr lang="en-US" sz="1800" dirty="0" err="1">
                <a:solidFill>
                  <a:schemeClr val="tx1"/>
                </a:solidFill>
                <a:latin typeface="Arial" panose="020B0604020202020204" pitchFamily="34" charset="0"/>
                <a:cs typeface="Arial" panose="020B0604020202020204" pitchFamily="34" charset="0"/>
              </a:rPr>
              <a:t>pyproj</a:t>
            </a:r>
            <a:r>
              <a:rPr lang="en-US" sz="1800" dirty="0">
                <a:solidFill>
                  <a:schemeClr val="tx1"/>
                </a:solidFill>
                <a:latin typeface="Arial" panose="020B0604020202020204" pitchFamily="34" charset="0"/>
                <a:cs typeface="Arial" panose="020B0604020202020204" pitchFamily="34" charset="0"/>
              </a:rPr>
              <a:t>) </a:t>
            </a:r>
          </a:p>
        </p:txBody>
      </p:sp>
      <p:sp>
        <p:nvSpPr>
          <p:cNvPr id="20" name="Freeform: Shape 19">
            <a:extLst>
              <a:ext uri="{FF2B5EF4-FFF2-40B4-BE49-F238E27FC236}">
                <a16:creationId xmlns:a16="http://schemas.microsoft.com/office/drawing/2014/main" id="{12372324-402B-42D9-B955-1DB9C3ACEF07}"/>
              </a:ext>
            </a:extLst>
          </p:cNvPr>
          <p:cNvSpPr/>
          <p:nvPr/>
        </p:nvSpPr>
        <p:spPr>
          <a:xfrm>
            <a:off x="5634830" y="1885722"/>
            <a:ext cx="5548108" cy="522562"/>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3379271"/>
              <a:satOff val="-8710"/>
              <a:lumOff val="-5883"/>
              <a:alphaOff val="0"/>
            </a:schemeClr>
          </a:effectRef>
          <a:fontRef idx="minor">
            <a:schemeClr val="lt1"/>
          </a:fontRef>
        </p:style>
        <p:txBody>
          <a:bodyPr spcFirstLastPara="0" vert="horz" wrap="square" lIns="79727" tIns="79727" rIns="79727" bIns="79727" numCol="1" spcCol="1270" anchor="ctr" anchorCtr="0">
            <a:noAutofit/>
          </a:bodyPr>
          <a:lstStyle/>
          <a:p>
            <a:pPr marL="285750" indent="-285750">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Databricks</a:t>
            </a:r>
          </a:p>
        </p:txBody>
      </p:sp>
      <p:sp>
        <p:nvSpPr>
          <p:cNvPr id="21" name="Freeform: Shape 20">
            <a:extLst>
              <a:ext uri="{FF2B5EF4-FFF2-40B4-BE49-F238E27FC236}">
                <a16:creationId xmlns:a16="http://schemas.microsoft.com/office/drawing/2014/main" id="{7F9C212F-4374-419C-A491-3C81E5A94D19}"/>
              </a:ext>
            </a:extLst>
          </p:cNvPr>
          <p:cNvSpPr/>
          <p:nvPr/>
        </p:nvSpPr>
        <p:spPr>
          <a:xfrm>
            <a:off x="5634833" y="2564566"/>
            <a:ext cx="5548108" cy="522562"/>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3379271"/>
              <a:satOff val="-8710"/>
              <a:lumOff val="-5883"/>
              <a:alphaOff val="0"/>
            </a:schemeClr>
          </a:effectRef>
          <a:fontRef idx="minor">
            <a:schemeClr val="lt1"/>
          </a:fontRef>
        </p:style>
        <p:txBody>
          <a:bodyPr spcFirstLastPara="0" vert="horz" wrap="square" lIns="79727" tIns="79727" rIns="79727" bIns="79727" numCol="1" spcCol="1270" anchor="ctr" anchorCtr="0">
            <a:noAutofit/>
          </a:bodyPr>
          <a:lstStyle/>
          <a:p>
            <a:pPr marL="228600" indent="-228600" algn="l" rtl="0" eaLnBrk="1" latinLnBrk="0" hangingPunct="1">
              <a:lnSpc>
                <a:spcPct val="90000"/>
              </a:lnSpc>
              <a:spcBef>
                <a:spcPts val="1000"/>
              </a:spcBef>
              <a:spcAft>
                <a:spcPts val="0"/>
              </a:spcAft>
              <a:buClrTx/>
              <a:buSzPts val="1800"/>
              <a:buFont typeface="Arial" panose="020B0604020202020204" pitchFamily="34" charset="0"/>
              <a:buChar char="•"/>
            </a:pPr>
            <a:r>
              <a:rPr lang="en-US" sz="1800" kern="1200" dirty="0">
                <a:solidFill>
                  <a:srgbClr val="000000"/>
                </a:solidFill>
                <a:effectLst/>
                <a:latin typeface="Arial" panose="020B0604020202020204" pitchFamily="34" charset="0"/>
                <a:ea typeface="+mn-ea"/>
                <a:cs typeface="Arial" panose="020B0604020202020204" pitchFamily="34" charset="0"/>
              </a:rPr>
              <a:t>Azure Blob Storage</a:t>
            </a:r>
            <a:endParaRPr lang="en-US" sz="1800" dirty="0">
              <a:effectLst/>
            </a:endParaRPr>
          </a:p>
        </p:txBody>
      </p:sp>
      <p:sp>
        <p:nvSpPr>
          <p:cNvPr id="26" name="Freeform: Shape 25">
            <a:extLst>
              <a:ext uri="{FF2B5EF4-FFF2-40B4-BE49-F238E27FC236}">
                <a16:creationId xmlns:a16="http://schemas.microsoft.com/office/drawing/2014/main" id="{EA3175A5-76A9-4678-9ECF-511A2BFC2E01}"/>
              </a:ext>
            </a:extLst>
          </p:cNvPr>
          <p:cNvSpPr/>
          <p:nvPr/>
        </p:nvSpPr>
        <p:spPr>
          <a:xfrm>
            <a:off x="5634831" y="3232495"/>
            <a:ext cx="5548108" cy="522562"/>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3379271"/>
              <a:satOff val="-8710"/>
              <a:lumOff val="-5883"/>
              <a:alphaOff val="0"/>
            </a:schemeClr>
          </a:effectRef>
          <a:fontRef idx="minor">
            <a:schemeClr val="lt1"/>
          </a:fontRef>
        </p:style>
        <p:txBody>
          <a:bodyPr spcFirstLastPara="0" vert="horz" wrap="square" lIns="79727" tIns="79727" rIns="79727" bIns="79727" numCol="1" spcCol="1270" anchor="ctr" anchorCtr="0">
            <a:noAutofit/>
          </a:bodyPr>
          <a:lstStyle/>
          <a:p>
            <a:pPr marL="285750" indent="-285750" algn="l" rtl="0" eaLnBrk="1" latinLnBrk="0" hangingPunct="1">
              <a:lnSpc>
                <a:spcPct val="90000"/>
              </a:lnSpc>
              <a:spcBef>
                <a:spcPts val="0"/>
              </a:spcBef>
              <a:spcAft>
                <a:spcPts val="756"/>
              </a:spcAft>
              <a:buFont typeface="Arial" panose="020B0604020202020204" pitchFamily="34" charset="0"/>
              <a:buChar char="•"/>
            </a:pPr>
            <a:r>
              <a:rPr lang="en-US" sz="1800" kern="1200" dirty="0">
                <a:solidFill>
                  <a:srgbClr val="000000"/>
                </a:solidFill>
                <a:effectLst/>
                <a:latin typeface="Arial" panose="020B0604020202020204" pitchFamily="34" charset="0"/>
                <a:ea typeface="+mn-ea"/>
                <a:cs typeface="Arial" panose="020B0604020202020204" pitchFamily="34" charset="0"/>
              </a:rPr>
              <a:t>Azure App Service</a:t>
            </a:r>
            <a:endParaRPr lang="en-US" sz="1400" dirty="0">
              <a:effectLst/>
            </a:endParaRPr>
          </a:p>
        </p:txBody>
      </p:sp>
      <p:sp>
        <p:nvSpPr>
          <p:cNvPr id="27" name="Freeform: Shape 26">
            <a:extLst>
              <a:ext uri="{FF2B5EF4-FFF2-40B4-BE49-F238E27FC236}">
                <a16:creationId xmlns:a16="http://schemas.microsoft.com/office/drawing/2014/main" id="{831ACEB9-4D3B-473A-9D83-7E959487683B}"/>
              </a:ext>
            </a:extLst>
          </p:cNvPr>
          <p:cNvSpPr/>
          <p:nvPr/>
        </p:nvSpPr>
        <p:spPr>
          <a:xfrm>
            <a:off x="5634831" y="1269305"/>
            <a:ext cx="5548107" cy="449269"/>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3379271"/>
              <a:satOff val="-8710"/>
              <a:lumOff val="-5883"/>
              <a:alphaOff val="0"/>
            </a:schemeClr>
          </a:effectRef>
          <a:fontRef idx="minor">
            <a:schemeClr val="lt1"/>
          </a:fontRef>
        </p:style>
        <p:txBody>
          <a:bodyPr spcFirstLastPara="0" vert="horz" wrap="square" lIns="79727" tIns="79727" rIns="79727" bIns="79727" numCol="1" spcCol="1270" anchor="ctr" anchorCtr="0">
            <a:noAutofit/>
          </a:bodyPr>
          <a:lstStyle/>
          <a:p>
            <a:pPr marL="228600" indent="-228600" algn="l" rtl="0" eaLnBrk="1" latinLnBrk="0" hangingPunct="1">
              <a:lnSpc>
                <a:spcPct val="90000"/>
              </a:lnSpc>
              <a:spcBef>
                <a:spcPts val="1000"/>
              </a:spcBef>
              <a:spcAft>
                <a:spcPts val="0"/>
              </a:spcAft>
              <a:buClrTx/>
              <a:buSzPts val="1800"/>
              <a:buFont typeface="Arial" panose="020B0604020202020204" pitchFamily="34" charset="0"/>
              <a:buChar char="•"/>
            </a:pPr>
            <a:r>
              <a:rPr lang="en-US" sz="1800" kern="1200" dirty="0">
                <a:solidFill>
                  <a:srgbClr val="000000"/>
                </a:solidFill>
                <a:effectLst/>
                <a:latin typeface="Arial" panose="020B0604020202020204" pitchFamily="34" charset="0"/>
                <a:ea typeface="+mn-ea"/>
                <a:cs typeface="Arial" panose="020B0604020202020204" pitchFamily="34" charset="0"/>
              </a:rPr>
              <a:t>GitHub</a:t>
            </a:r>
            <a:endParaRPr lang="en-US" sz="1800" dirty="0">
              <a:effectLst/>
            </a:endParaRPr>
          </a:p>
        </p:txBody>
      </p:sp>
      <p:sp>
        <p:nvSpPr>
          <p:cNvPr id="28" name="Freeform: Shape 27">
            <a:extLst>
              <a:ext uri="{FF2B5EF4-FFF2-40B4-BE49-F238E27FC236}">
                <a16:creationId xmlns:a16="http://schemas.microsoft.com/office/drawing/2014/main" id="{5BF820D8-20C8-4866-BAF1-2041A82E47D7}"/>
              </a:ext>
            </a:extLst>
          </p:cNvPr>
          <p:cNvSpPr/>
          <p:nvPr/>
        </p:nvSpPr>
        <p:spPr>
          <a:xfrm>
            <a:off x="5634831" y="3887416"/>
            <a:ext cx="5548108" cy="522562"/>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3379271"/>
              <a:satOff val="-8710"/>
              <a:lumOff val="-5883"/>
              <a:alphaOff val="0"/>
            </a:schemeClr>
          </a:effectRef>
          <a:fontRef idx="minor">
            <a:schemeClr val="lt1"/>
          </a:fontRef>
        </p:style>
        <p:txBody>
          <a:bodyPr spcFirstLastPara="0" vert="horz" wrap="square" lIns="79727" tIns="79727" rIns="79727" bIns="79727" numCol="1" spcCol="1270" anchor="ctr" anchorCtr="0">
            <a:noAutofit/>
          </a:bodyPr>
          <a:lstStyle/>
          <a:p>
            <a:pPr marL="285750" indent="-285750">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Azure App Authorization</a:t>
            </a:r>
          </a:p>
        </p:txBody>
      </p:sp>
      <p:sp>
        <p:nvSpPr>
          <p:cNvPr id="29" name="Freeform: Shape 28">
            <a:extLst>
              <a:ext uri="{FF2B5EF4-FFF2-40B4-BE49-F238E27FC236}">
                <a16:creationId xmlns:a16="http://schemas.microsoft.com/office/drawing/2014/main" id="{DB1D81C2-3112-4E2C-B1BC-819DD5C59C38}"/>
              </a:ext>
            </a:extLst>
          </p:cNvPr>
          <p:cNvSpPr/>
          <p:nvPr/>
        </p:nvSpPr>
        <p:spPr>
          <a:xfrm>
            <a:off x="5634831" y="4553370"/>
            <a:ext cx="5548108" cy="522562"/>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3379271"/>
              <a:satOff val="-8710"/>
              <a:lumOff val="-5883"/>
              <a:alphaOff val="0"/>
            </a:schemeClr>
          </a:effectRef>
          <a:fontRef idx="minor">
            <a:schemeClr val="lt1"/>
          </a:fontRef>
        </p:style>
        <p:txBody>
          <a:bodyPr spcFirstLastPara="0" vert="horz" wrap="square" lIns="79727" tIns="79727" rIns="79727" bIns="79727" numCol="1" spcCol="1270" anchor="ctr" anchorCtr="0">
            <a:noAutofit/>
          </a:bodyPr>
          <a:lstStyle/>
          <a:p>
            <a:pPr marL="285750" indent="-285750">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MS SQL Server</a:t>
            </a:r>
          </a:p>
        </p:txBody>
      </p:sp>
      <p:sp>
        <p:nvSpPr>
          <p:cNvPr id="30" name="Freeform: Shape 29">
            <a:extLst>
              <a:ext uri="{FF2B5EF4-FFF2-40B4-BE49-F238E27FC236}">
                <a16:creationId xmlns:a16="http://schemas.microsoft.com/office/drawing/2014/main" id="{4B67EC5A-2752-4A44-83E8-1B77C9BEA636}"/>
              </a:ext>
            </a:extLst>
          </p:cNvPr>
          <p:cNvSpPr/>
          <p:nvPr/>
        </p:nvSpPr>
        <p:spPr>
          <a:xfrm>
            <a:off x="5634831" y="5208291"/>
            <a:ext cx="5548108" cy="522562"/>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3379271"/>
              <a:satOff val="-8710"/>
              <a:lumOff val="-5883"/>
              <a:alphaOff val="0"/>
            </a:schemeClr>
          </a:effectRef>
          <a:fontRef idx="minor">
            <a:schemeClr val="lt1"/>
          </a:fontRef>
        </p:style>
        <p:txBody>
          <a:bodyPr spcFirstLastPara="0" vert="horz" wrap="square" lIns="79727" tIns="79727" rIns="79727" bIns="79727" numCol="1" spcCol="1270" anchor="ctr" anchorCtr="0">
            <a:noAutofit/>
          </a:bodyPr>
          <a:lstStyle/>
          <a:p>
            <a:pPr marL="285750" indent="-285750">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Git Bash, Power Shell </a:t>
            </a:r>
          </a:p>
        </p:txBody>
      </p:sp>
    </p:spTree>
    <p:extLst>
      <p:ext uri="{BB962C8B-B14F-4D97-AF65-F5344CB8AC3E}">
        <p14:creationId xmlns:p14="http://schemas.microsoft.com/office/powerpoint/2010/main" val="3734160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49B5A81-549A-42A2-B244-91E6A584EA7A}"/>
              </a:ext>
            </a:extLst>
          </p:cNvPr>
          <p:cNvSpPr/>
          <p:nvPr/>
        </p:nvSpPr>
        <p:spPr>
          <a:xfrm>
            <a:off x="613399" y="1703851"/>
            <a:ext cx="3975573" cy="2312556"/>
          </a:xfrm>
          <a:prstGeom prst="rect">
            <a:avLst/>
          </a:prstGeom>
          <a:solidFill>
            <a:srgbClr val="1E4D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DEE1BB-C9ED-4ACF-9B96-59D62E92D346}"/>
              </a:ext>
            </a:extLst>
          </p:cNvPr>
          <p:cNvSpPr>
            <a:spLocks noGrp="1"/>
          </p:cNvSpPr>
          <p:nvPr>
            <p:ph type="title"/>
          </p:nvPr>
        </p:nvSpPr>
        <p:spPr>
          <a:xfrm>
            <a:off x="976860" y="2248708"/>
            <a:ext cx="4055099" cy="1158618"/>
          </a:xfrm>
        </p:spPr>
        <p:txBody>
          <a:bodyPr>
            <a:normAutofit/>
          </a:bodyPr>
          <a:lstStyle/>
          <a:p>
            <a:r>
              <a:rPr lang="en-US" sz="3600" dirty="0">
                <a:solidFill>
                  <a:schemeClr val="bg1"/>
                </a:solidFill>
              </a:rPr>
              <a:t>Business Outcome/Value</a:t>
            </a:r>
          </a:p>
        </p:txBody>
      </p:sp>
      <p:sp>
        <p:nvSpPr>
          <p:cNvPr id="4" name="Slide Number Placeholder 3">
            <a:extLst>
              <a:ext uri="{FF2B5EF4-FFF2-40B4-BE49-F238E27FC236}">
                <a16:creationId xmlns:a16="http://schemas.microsoft.com/office/drawing/2014/main" id="{81F9ABE5-9416-4837-8E26-C47C30CC5A8C}"/>
              </a:ext>
            </a:extLst>
          </p:cNvPr>
          <p:cNvSpPr>
            <a:spLocks noGrp="1"/>
          </p:cNvSpPr>
          <p:nvPr>
            <p:ph type="sldNum" sz="quarter" idx="12"/>
          </p:nvPr>
        </p:nvSpPr>
        <p:spPr/>
        <p:txBody>
          <a:bodyPr/>
          <a:lstStyle/>
          <a:p>
            <a:fld id="{0A07EB77-451E-4438-B1B2-D897138DA348}" type="slidenum">
              <a:rPr lang="en-US" smtClean="0"/>
              <a:t>16</a:t>
            </a:fld>
            <a:endParaRPr lang="en-US"/>
          </a:p>
        </p:txBody>
      </p:sp>
      <p:grpSp>
        <p:nvGrpSpPr>
          <p:cNvPr id="5" name="Group 4">
            <a:extLst>
              <a:ext uri="{FF2B5EF4-FFF2-40B4-BE49-F238E27FC236}">
                <a16:creationId xmlns:a16="http://schemas.microsoft.com/office/drawing/2014/main" id="{C2D53135-874C-4A0D-8368-D9712BE7EE37}"/>
              </a:ext>
            </a:extLst>
          </p:cNvPr>
          <p:cNvGrpSpPr/>
          <p:nvPr/>
        </p:nvGrpSpPr>
        <p:grpSpPr>
          <a:xfrm>
            <a:off x="5891538" y="2279899"/>
            <a:ext cx="5548108" cy="837305"/>
            <a:chOff x="2097024" y="2390366"/>
            <a:chExt cx="5871972" cy="2975092"/>
          </a:xfrm>
        </p:grpSpPr>
        <p:sp>
          <p:nvSpPr>
            <p:cNvPr id="6" name="Rectangle: Rounded Corners 5">
              <a:extLst>
                <a:ext uri="{FF2B5EF4-FFF2-40B4-BE49-F238E27FC236}">
                  <a16:creationId xmlns:a16="http://schemas.microsoft.com/office/drawing/2014/main" id="{DF019644-99EC-4B84-9EC2-79A8097CF76E}"/>
                </a:ext>
              </a:extLst>
            </p:cNvPr>
            <p:cNvSpPr/>
            <p:nvPr/>
          </p:nvSpPr>
          <p:spPr>
            <a:xfrm>
              <a:off x="2097024" y="2390366"/>
              <a:ext cx="5871972" cy="1856755"/>
            </a:xfrm>
            <a:prstGeom prst="roundRect">
              <a:avLst/>
            </a:pr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3379271"/>
                <a:satOff val="-8710"/>
                <a:lumOff val="-5883"/>
                <a:alphaOff val="0"/>
              </a:schemeClr>
            </a:effectRef>
            <a:fontRef idx="minor">
              <a:schemeClr val="lt1"/>
            </a:fontRef>
          </p:style>
          <p:txBody>
            <a:bodyPr/>
            <a:lstStyle/>
            <a:p>
              <a:endParaRPr lang="en-US"/>
            </a:p>
          </p:txBody>
        </p:sp>
        <p:sp>
          <p:nvSpPr>
            <p:cNvPr id="7" name="Rectangle: Rounded Corners 4">
              <a:extLst>
                <a:ext uri="{FF2B5EF4-FFF2-40B4-BE49-F238E27FC236}">
                  <a16:creationId xmlns:a16="http://schemas.microsoft.com/office/drawing/2014/main" id="{79ED5872-35D8-4E8E-B449-05A3B05B9485}"/>
                </a:ext>
              </a:extLst>
            </p:cNvPr>
            <p:cNvSpPr txBox="1"/>
            <p:nvPr/>
          </p:nvSpPr>
          <p:spPr>
            <a:xfrm>
              <a:off x="2144419" y="2477723"/>
              <a:ext cx="5268806" cy="28877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285750" indent="-285750" defTabSz="622300">
                <a:lnSpc>
                  <a:spcPct val="90000"/>
                </a:lnSpc>
                <a:spcBef>
                  <a:spcPct val="0"/>
                </a:spcBef>
                <a:spcAft>
                  <a:spcPct val="35000"/>
                </a:spcAft>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A quick reference tool to get insights on the competitive pricing aiding quicker research. </a:t>
              </a:r>
            </a:p>
            <a:p>
              <a:pPr marL="0" lvl="0" indent="0" algn="l" defTabSz="622300">
                <a:lnSpc>
                  <a:spcPct val="90000"/>
                </a:lnSpc>
                <a:spcBef>
                  <a:spcPct val="0"/>
                </a:spcBef>
                <a:spcAft>
                  <a:spcPct val="35000"/>
                </a:spcAft>
                <a:buNone/>
              </a:pPr>
              <a:endParaRPr lang="en-US" sz="1400" kern="1200" dirty="0">
                <a:solidFill>
                  <a:schemeClr val="tx1"/>
                </a:solidFill>
              </a:endParaRPr>
            </a:p>
          </p:txBody>
        </p:sp>
      </p:grpSp>
      <p:sp>
        <p:nvSpPr>
          <p:cNvPr id="11" name="Freeform: Shape 10">
            <a:extLst>
              <a:ext uri="{FF2B5EF4-FFF2-40B4-BE49-F238E27FC236}">
                <a16:creationId xmlns:a16="http://schemas.microsoft.com/office/drawing/2014/main" id="{5E95272E-E097-4705-B350-CC392158842D}"/>
              </a:ext>
            </a:extLst>
          </p:cNvPr>
          <p:cNvSpPr/>
          <p:nvPr/>
        </p:nvSpPr>
        <p:spPr>
          <a:xfrm>
            <a:off x="5891538" y="2980497"/>
            <a:ext cx="5548108" cy="522562"/>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3379271"/>
              <a:satOff val="-8710"/>
              <a:lumOff val="-5883"/>
              <a:alphaOff val="0"/>
            </a:schemeClr>
          </a:effectRef>
          <a:fontRef idx="minor">
            <a:schemeClr val="lt1"/>
          </a:fontRef>
        </p:style>
        <p:txBody>
          <a:bodyPr spcFirstLastPara="0" vert="horz" wrap="square" lIns="79727" tIns="79727" rIns="79727" bIns="79727" numCol="1" spcCol="1270" anchor="ctr" anchorCtr="0">
            <a:noAutofit/>
          </a:bodyPr>
          <a:lstStyle/>
          <a:p>
            <a:pPr marL="285750" indent="-285750" algn="l" rtl="0" eaLnBrk="1" latinLnBrk="0" hangingPunct="1">
              <a:lnSpc>
                <a:spcPct val="90000"/>
              </a:lnSpc>
              <a:spcBef>
                <a:spcPts val="0"/>
              </a:spcBef>
              <a:spcAft>
                <a:spcPts val="756"/>
              </a:spcAft>
              <a:buFont typeface="Arial" panose="020B0604020202020204" pitchFamily="34" charset="0"/>
              <a:buChar char="•"/>
            </a:pPr>
            <a:r>
              <a:rPr lang="en-US" sz="1600" kern="1200" dirty="0">
                <a:solidFill>
                  <a:srgbClr val="000000"/>
                </a:solidFill>
                <a:effectLst/>
                <a:latin typeface="Arial" panose="020B0604020202020204" pitchFamily="34" charset="0"/>
                <a:ea typeface="+mn-ea"/>
                <a:cs typeface="Arial" panose="020B0604020202020204" pitchFamily="34" charset="0"/>
              </a:rPr>
              <a:t>Increased efficiency by </a:t>
            </a:r>
            <a:r>
              <a:rPr lang="en-US" sz="1600" b="1" kern="1200" dirty="0">
                <a:solidFill>
                  <a:srgbClr val="000000"/>
                </a:solidFill>
                <a:effectLst/>
                <a:latin typeface="Arial" panose="020B0604020202020204" pitchFamily="34" charset="0"/>
                <a:ea typeface="+mn-ea"/>
                <a:cs typeface="Arial" panose="020B0604020202020204" pitchFamily="34" charset="0"/>
              </a:rPr>
              <a:t>over 35%</a:t>
            </a:r>
            <a:r>
              <a:rPr lang="en-US" sz="1600" kern="1200" dirty="0">
                <a:solidFill>
                  <a:srgbClr val="000000"/>
                </a:solidFill>
                <a:effectLst/>
                <a:latin typeface="Arial" panose="020B0604020202020204" pitchFamily="34" charset="0"/>
                <a:ea typeface="+mn-ea"/>
                <a:cs typeface="Arial" panose="020B0604020202020204" pitchFamily="34" charset="0"/>
              </a:rPr>
              <a:t>.</a:t>
            </a:r>
            <a:endParaRPr lang="en-US" sz="1200" dirty="0">
              <a:effectLst/>
            </a:endParaRPr>
          </a:p>
        </p:txBody>
      </p:sp>
    </p:spTree>
    <p:extLst>
      <p:ext uri="{BB962C8B-B14F-4D97-AF65-F5344CB8AC3E}">
        <p14:creationId xmlns:p14="http://schemas.microsoft.com/office/powerpoint/2010/main" val="3932851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38F320F-0F0B-4EDC-9398-F52AC24EBFD2}"/>
              </a:ext>
            </a:extLst>
          </p:cNvPr>
          <p:cNvSpPr/>
          <p:nvPr/>
        </p:nvSpPr>
        <p:spPr>
          <a:xfrm>
            <a:off x="851925" y="2413839"/>
            <a:ext cx="3430421" cy="1334684"/>
          </a:xfrm>
          <a:prstGeom prst="rect">
            <a:avLst/>
          </a:prstGeom>
          <a:solidFill>
            <a:srgbClr val="1E4D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98DC95F-76A2-4029-8ABE-8ED9D7BED873}"/>
              </a:ext>
            </a:extLst>
          </p:cNvPr>
          <p:cNvSpPr/>
          <p:nvPr/>
        </p:nvSpPr>
        <p:spPr>
          <a:xfrm>
            <a:off x="613399" y="1703851"/>
            <a:ext cx="3975573" cy="2312556"/>
          </a:xfrm>
          <a:prstGeom prst="rect">
            <a:avLst/>
          </a:prstGeom>
          <a:solidFill>
            <a:srgbClr val="1E4D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43CBD0-68A1-4E25-A7C0-36B7761DAA73}"/>
              </a:ext>
            </a:extLst>
          </p:cNvPr>
          <p:cNvSpPr>
            <a:spLocks noGrp="1"/>
          </p:cNvSpPr>
          <p:nvPr>
            <p:ph type="title"/>
          </p:nvPr>
        </p:nvSpPr>
        <p:spPr>
          <a:xfrm>
            <a:off x="1524334" y="2558282"/>
            <a:ext cx="1934484" cy="947151"/>
          </a:xfrm>
        </p:spPr>
        <p:txBody>
          <a:bodyPr>
            <a:normAutofit/>
          </a:bodyPr>
          <a:lstStyle/>
          <a:p>
            <a:r>
              <a:rPr lang="en-US" sz="3600" dirty="0">
                <a:solidFill>
                  <a:schemeClr val="bg1"/>
                </a:solidFill>
              </a:rPr>
              <a:t>Phase II</a:t>
            </a:r>
          </a:p>
        </p:txBody>
      </p:sp>
      <p:sp>
        <p:nvSpPr>
          <p:cNvPr id="5" name="Slide Number Placeholder 4">
            <a:extLst>
              <a:ext uri="{FF2B5EF4-FFF2-40B4-BE49-F238E27FC236}">
                <a16:creationId xmlns:a16="http://schemas.microsoft.com/office/drawing/2014/main" id="{A2DC75D8-E25A-47A5-8CFB-EF343A10C777}"/>
              </a:ext>
            </a:extLst>
          </p:cNvPr>
          <p:cNvSpPr>
            <a:spLocks noGrp="1"/>
          </p:cNvSpPr>
          <p:nvPr>
            <p:ph type="sldNum" sz="quarter" idx="12"/>
          </p:nvPr>
        </p:nvSpPr>
        <p:spPr>
          <a:xfrm>
            <a:off x="8610600" y="6356350"/>
            <a:ext cx="2743200" cy="365125"/>
          </a:xfrm>
        </p:spPr>
        <p:txBody>
          <a:bodyPr>
            <a:normAutofit/>
          </a:bodyPr>
          <a:lstStyle/>
          <a:p>
            <a:pPr>
              <a:spcAft>
                <a:spcPts val="600"/>
              </a:spcAft>
            </a:pPr>
            <a:fld id="{0A07EB77-451E-4438-B1B2-D897138DA348}" type="slidenum">
              <a:rPr lang="en-US" smtClean="0"/>
              <a:pPr>
                <a:spcAft>
                  <a:spcPts val="600"/>
                </a:spcAft>
              </a:pPr>
              <a:t>17</a:t>
            </a:fld>
            <a:endParaRPr lang="en-US"/>
          </a:p>
        </p:txBody>
      </p:sp>
      <p:grpSp>
        <p:nvGrpSpPr>
          <p:cNvPr id="4" name="Group 3">
            <a:extLst>
              <a:ext uri="{FF2B5EF4-FFF2-40B4-BE49-F238E27FC236}">
                <a16:creationId xmlns:a16="http://schemas.microsoft.com/office/drawing/2014/main" id="{96DE76B2-5667-45BF-831D-7956CA6D8C39}"/>
              </a:ext>
            </a:extLst>
          </p:cNvPr>
          <p:cNvGrpSpPr/>
          <p:nvPr/>
        </p:nvGrpSpPr>
        <p:grpSpPr>
          <a:xfrm>
            <a:off x="5671994" y="814262"/>
            <a:ext cx="6263640" cy="5045986"/>
            <a:chOff x="5671994" y="814262"/>
            <a:chExt cx="6263640" cy="5045986"/>
          </a:xfrm>
        </p:grpSpPr>
        <p:sp>
          <p:nvSpPr>
            <p:cNvPr id="6" name="Freeform: Shape 5">
              <a:extLst>
                <a:ext uri="{FF2B5EF4-FFF2-40B4-BE49-F238E27FC236}">
                  <a16:creationId xmlns:a16="http://schemas.microsoft.com/office/drawing/2014/main" id="{7857FBDF-906E-4EA8-A64C-37EFB58946AA}"/>
                </a:ext>
              </a:extLst>
            </p:cNvPr>
            <p:cNvSpPr/>
            <p:nvPr/>
          </p:nvSpPr>
          <p:spPr>
            <a:xfrm>
              <a:off x="5671994" y="814262"/>
              <a:ext cx="6263640" cy="540540"/>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horz" wrap="square" lIns="79727" tIns="79727" rIns="79727" bIns="79727" numCol="1" spcCol="1270" anchor="ctr" anchorCtr="0">
              <a:noAutofit/>
            </a:bodyPr>
            <a:lstStyle/>
            <a:p>
              <a:pPr marL="285750" lvl="0" indent="-285750" algn="l" defTabSz="622300">
                <a:lnSpc>
                  <a:spcPct val="90000"/>
                </a:lnSpc>
                <a:spcBef>
                  <a:spcPct val="0"/>
                </a:spcBef>
                <a:spcAft>
                  <a:spcPct val="35000"/>
                </a:spcAft>
                <a:buFont typeface="Arial" panose="020B0604020202020204" pitchFamily="34" charset="0"/>
                <a:buChar char="•"/>
              </a:pPr>
              <a:r>
                <a:rPr lang="en-US" sz="1400" kern="1200" dirty="0">
                  <a:solidFill>
                    <a:schemeClr val="tx1"/>
                  </a:solidFill>
                </a:rPr>
                <a:t>Develop pipeline to ingest and integrate MLS Data into existing structure of the application. Provide EDA, Hypothesis testing of feature set. </a:t>
              </a:r>
            </a:p>
          </p:txBody>
        </p:sp>
        <p:sp>
          <p:nvSpPr>
            <p:cNvPr id="8" name="Freeform: Shape 7">
              <a:extLst>
                <a:ext uri="{FF2B5EF4-FFF2-40B4-BE49-F238E27FC236}">
                  <a16:creationId xmlns:a16="http://schemas.microsoft.com/office/drawing/2014/main" id="{5E3292C5-8DF0-4EF0-98A7-27391C641D27}"/>
                </a:ext>
              </a:extLst>
            </p:cNvPr>
            <p:cNvSpPr/>
            <p:nvPr/>
          </p:nvSpPr>
          <p:spPr>
            <a:xfrm>
              <a:off x="5671994" y="1538292"/>
              <a:ext cx="6263640" cy="540540"/>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1126424"/>
                <a:satOff val="-2903"/>
                <a:lumOff val="-1961"/>
                <a:alphaOff val="0"/>
              </a:schemeClr>
            </a:effectRef>
            <a:fontRef idx="minor">
              <a:schemeClr val="lt1"/>
            </a:fontRef>
          </p:style>
          <p:txBody>
            <a:bodyPr spcFirstLastPara="0" vert="horz" wrap="square" lIns="79727" tIns="79727" rIns="79727" bIns="79727" numCol="1" spcCol="1270" anchor="ctr" anchorCtr="0">
              <a:noAutofit/>
            </a:bodyPr>
            <a:lstStyle/>
            <a:p>
              <a:pPr marL="285750" lvl="0" indent="-285750" algn="l" defTabSz="622300">
                <a:lnSpc>
                  <a:spcPct val="90000"/>
                </a:lnSpc>
                <a:spcBef>
                  <a:spcPct val="0"/>
                </a:spcBef>
                <a:spcAft>
                  <a:spcPct val="35000"/>
                </a:spcAft>
                <a:buFont typeface="Arial" panose="020B0604020202020204" pitchFamily="34" charset="0"/>
                <a:buChar char="•"/>
              </a:pPr>
              <a:r>
                <a:rPr lang="en-US" sz="1400" kern="1200" dirty="0">
                  <a:solidFill>
                    <a:schemeClr val="tx1"/>
                  </a:solidFill>
                </a:rPr>
                <a:t>Bridge MLS Data with existing components to provide wholistic price comparison – SMH vs. Competitors vs. Resale Listings (MLS)</a:t>
              </a:r>
            </a:p>
          </p:txBody>
        </p:sp>
        <p:sp>
          <p:nvSpPr>
            <p:cNvPr id="9" name="Freeform: Shape 8">
              <a:extLst>
                <a:ext uri="{FF2B5EF4-FFF2-40B4-BE49-F238E27FC236}">
                  <a16:creationId xmlns:a16="http://schemas.microsoft.com/office/drawing/2014/main" id="{12D6B27D-D78C-4200-BBB2-2FE36D149A63}"/>
                </a:ext>
              </a:extLst>
            </p:cNvPr>
            <p:cNvSpPr/>
            <p:nvPr/>
          </p:nvSpPr>
          <p:spPr>
            <a:xfrm>
              <a:off x="5671994" y="2288012"/>
              <a:ext cx="6263640" cy="540540"/>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2252848"/>
                <a:satOff val="-5806"/>
                <a:lumOff val="-3922"/>
                <a:alphaOff val="0"/>
              </a:schemeClr>
            </a:effectRef>
            <a:fontRef idx="minor">
              <a:schemeClr val="lt1"/>
            </a:fontRef>
          </p:style>
          <p:txBody>
            <a:bodyPr spcFirstLastPara="0" vert="horz" wrap="square" lIns="79727" tIns="79727" rIns="79727" bIns="79727" numCol="1" spcCol="1270" anchor="ctr" anchorCtr="0">
              <a:noAutofit/>
            </a:bodyPr>
            <a:lstStyle/>
            <a:p>
              <a:pPr marL="285750" lvl="0" indent="-285750" algn="l" defTabSz="622300">
                <a:lnSpc>
                  <a:spcPct val="90000"/>
                </a:lnSpc>
                <a:spcBef>
                  <a:spcPct val="0"/>
                </a:spcBef>
                <a:spcAft>
                  <a:spcPct val="35000"/>
                </a:spcAft>
                <a:buFont typeface="Arial" panose="020B0604020202020204" pitchFamily="34" charset="0"/>
                <a:buChar char="•"/>
              </a:pPr>
              <a:r>
                <a:rPr lang="en-US" sz="1400" kern="1200" dirty="0">
                  <a:solidFill>
                    <a:schemeClr val="tx1"/>
                  </a:solidFill>
                </a:rPr>
                <a:t>Affordability Index and Price Threshold testing.</a:t>
              </a:r>
            </a:p>
          </p:txBody>
        </p:sp>
        <p:sp>
          <p:nvSpPr>
            <p:cNvPr id="15" name="Freeform: Shape 14">
              <a:extLst>
                <a:ext uri="{FF2B5EF4-FFF2-40B4-BE49-F238E27FC236}">
                  <a16:creationId xmlns:a16="http://schemas.microsoft.com/office/drawing/2014/main" id="{9530A874-DEC1-4E57-93A0-8D2050AB3685}"/>
                </a:ext>
              </a:extLst>
            </p:cNvPr>
            <p:cNvSpPr/>
            <p:nvPr/>
          </p:nvSpPr>
          <p:spPr>
            <a:xfrm>
              <a:off x="5671994" y="3023122"/>
              <a:ext cx="6263640" cy="540540"/>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3379271"/>
                <a:satOff val="-8710"/>
                <a:lumOff val="-5883"/>
                <a:alphaOff val="0"/>
              </a:schemeClr>
            </a:effectRef>
            <a:fontRef idx="minor">
              <a:schemeClr val="lt1"/>
            </a:fontRef>
          </p:style>
          <p:txBody>
            <a:bodyPr spcFirstLastPara="0" vert="horz" wrap="square" lIns="79727" tIns="79727" rIns="79727" bIns="79727" numCol="1" spcCol="1270" anchor="ctr" anchorCtr="0">
              <a:noAutofit/>
            </a:bodyPr>
            <a:lstStyle/>
            <a:p>
              <a:pPr marL="285750" lvl="0" indent="-285750" algn="l" defTabSz="622300">
                <a:lnSpc>
                  <a:spcPct val="90000"/>
                </a:lnSpc>
                <a:spcBef>
                  <a:spcPct val="0"/>
                </a:spcBef>
                <a:spcAft>
                  <a:spcPct val="35000"/>
                </a:spcAft>
                <a:buFont typeface="Arial" panose="020B0604020202020204" pitchFamily="34" charset="0"/>
                <a:buChar char="•"/>
              </a:pPr>
              <a:r>
                <a:rPr lang="en-US" sz="1400" kern="1200" dirty="0">
                  <a:solidFill>
                    <a:schemeClr val="tx1"/>
                  </a:solidFill>
                </a:rPr>
                <a:t>Further enrich data to include crime rates, school ratings etc.</a:t>
              </a:r>
            </a:p>
          </p:txBody>
        </p:sp>
        <p:sp>
          <p:nvSpPr>
            <p:cNvPr id="19" name="Freeform: Shape 18">
              <a:extLst>
                <a:ext uri="{FF2B5EF4-FFF2-40B4-BE49-F238E27FC236}">
                  <a16:creationId xmlns:a16="http://schemas.microsoft.com/office/drawing/2014/main" id="{D56ABBB0-D20F-4E1D-BC15-CAE0770F39C1}"/>
                </a:ext>
              </a:extLst>
            </p:cNvPr>
            <p:cNvSpPr/>
            <p:nvPr/>
          </p:nvSpPr>
          <p:spPr>
            <a:xfrm>
              <a:off x="5671994" y="3772278"/>
              <a:ext cx="6263640" cy="540540"/>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4505695"/>
                <a:satOff val="-11613"/>
                <a:lumOff val="-7843"/>
                <a:alphaOff val="0"/>
              </a:schemeClr>
            </a:effectRef>
            <a:fontRef idx="minor">
              <a:schemeClr val="lt1"/>
            </a:fontRef>
          </p:style>
          <p:txBody>
            <a:bodyPr spcFirstLastPara="0" vert="horz" wrap="square" lIns="79727" tIns="79727" rIns="79727" bIns="79727" numCol="1" spcCol="1270" anchor="ctr" anchorCtr="0">
              <a:noAutofit/>
            </a:bodyPr>
            <a:lstStyle/>
            <a:p>
              <a:pPr marL="285750" lvl="0" indent="-285750" algn="l" defTabSz="622300">
                <a:lnSpc>
                  <a:spcPct val="90000"/>
                </a:lnSpc>
                <a:spcBef>
                  <a:spcPct val="0"/>
                </a:spcBef>
                <a:spcAft>
                  <a:spcPct val="35000"/>
                </a:spcAft>
                <a:buFont typeface="Arial" panose="020B0604020202020204" pitchFamily="34" charset="0"/>
                <a:buChar char="•"/>
              </a:pPr>
              <a:r>
                <a:rPr lang="en-US" sz="1400" kern="1200" dirty="0">
                  <a:solidFill>
                    <a:schemeClr val="tx1"/>
                  </a:solidFill>
                </a:rPr>
                <a:t>Feature engineering to determine which features should be included(Text Analysis etc.)</a:t>
              </a:r>
            </a:p>
          </p:txBody>
        </p:sp>
        <p:sp>
          <p:nvSpPr>
            <p:cNvPr id="22" name="Freeform: Shape 21">
              <a:extLst>
                <a:ext uri="{FF2B5EF4-FFF2-40B4-BE49-F238E27FC236}">
                  <a16:creationId xmlns:a16="http://schemas.microsoft.com/office/drawing/2014/main" id="{1C290A33-EF09-4018-BB8D-B5F388BD79DF}"/>
                </a:ext>
              </a:extLst>
            </p:cNvPr>
            <p:cNvSpPr/>
            <p:nvPr/>
          </p:nvSpPr>
          <p:spPr>
            <a:xfrm>
              <a:off x="5671994" y="4570552"/>
              <a:ext cx="6263640" cy="540540"/>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5632119"/>
                <a:satOff val="-14516"/>
                <a:lumOff val="-9804"/>
                <a:alphaOff val="0"/>
              </a:schemeClr>
            </a:effectRef>
            <a:fontRef idx="minor">
              <a:schemeClr val="lt1"/>
            </a:fontRef>
          </p:style>
          <p:txBody>
            <a:bodyPr spcFirstLastPara="0" vert="horz" wrap="square" lIns="79727" tIns="79727" rIns="79727" bIns="79727" numCol="1" spcCol="1270" anchor="ctr" anchorCtr="0">
              <a:noAutofit/>
            </a:bodyPr>
            <a:lstStyle/>
            <a:p>
              <a:pPr marL="285750" lvl="0" indent="-285750" algn="l" defTabSz="622300">
                <a:lnSpc>
                  <a:spcPct val="90000"/>
                </a:lnSpc>
                <a:spcBef>
                  <a:spcPct val="0"/>
                </a:spcBef>
                <a:spcAft>
                  <a:spcPct val="35000"/>
                </a:spcAft>
                <a:buFont typeface="Arial" panose="020B0604020202020204" pitchFamily="34" charset="0"/>
                <a:buChar char="•"/>
              </a:pPr>
              <a:r>
                <a:rPr lang="en-US" sz="1400" kern="1200" dirty="0">
                  <a:solidFill>
                    <a:schemeClr val="tx1"/>
                  </a:solidFill>
                </a:rPr>
                <a:t>Regression to support prediction of price based on feature set. </a:t>
              </a:r>
            </a:p>
          </p:txBody>
        </p:sp>
        <p:sp>
          <p:nvSpPr>
            <p:cNvPr id="30" name="Freeform: Shape 29">
              <a:extLst>
                <a:ext uri="{FF2B5EF4-FFF2-40B4-BE49-F238E27FC236}">
                  <a16:creationId xmlns:a16="http://schemas.microsoft.com/office/drawing/2014/main" id="{B3321B68-9B20-497D-B958-21256F29405B}"/>
                </a:ext>
              </a:extLst>
            </p:cNvPr>
            <p:cNvSpPr/>
            <p:nvPr/>
          </p:nvSpPr>
          <p:spPr>
            <a:xfrm>
              <a:off x="5671994" y="5319708"/>
              <a:ext cx="6263640" cy="540540"/>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6758543"/>
                <a:satOff val="-17419"/>
                <a:lumOff val="-11765"/>
                <a:alphaOff val="0"/>
              </a:schemeClr>
            </a:effectRef>
            <a:fontRef idx="minor">
              <a:schemeClr val="lt1"/>
            </a:fontRef>
          </p:style>
          <p:txBody>
            <a:bodyPr spcFirstLastPara="0" vert="horz" wrap="square" lIns="79727" tIns="79727" rIns="79727" bIns="79727" numCol="1" spcCol="1270" anchor="ctr" anchorCtr="0">
              <a:noAutofit/>
            </a:bodyPr>
            <a:lstStyle/>
            <a:p>
              <a:pPr marL="285750" lvl="0" indent="-285750" algn="l" defTabSz="622300">
                <a:lnSpc>
                  <a:spcPct val="90000"/>
                </a:lnSpc>
                <a:spcBef>
                  <a:spcPct val="0"/>
                </a:spcBef>
                <a:spcAft>
                  <a:spcPct val="35000"/>
                </a:spcAft>
                <a:buFont typeface="Arial" panose="020B0604020202020204" pitchFamily="34" charset="0"/>
                <a:buChar char="•"/>
              </a:pPr>
              <a:r>
                <a:rPr lang="en-US" sz="1400" kern="1200" dirty="0">
                  <a:solidFill>
                    <a:schemeClr val="tx1"/>
                  </a:solidFill>
                </a:rPr>
                <a:t>Perform Time Series Forecast for Pricing (e.g., Arima).</a:t>
              </a:r>
            </a:p>
          </p:txBody>
        </p:sp>
      </p:grpSp>
    </p:spTree>
    <p:extLst>
      <p:ext uri="{BB962C8B-B14F-4D97-AF65-F5344CB8AC3E}">
        <p14:creationId xmlns:p14="http://schemas.microsoft.com/office/powerpoint/2010/main" val="2700686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B6ECB93-D7FF-4F09-A8ED-D4588EE7C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39D35-C3DB-4C2D-821D-D6A68380B2CE}"/>
              </a:ext>
            </a:extLst>
          </p:cNvPr>
          <p:cNvSpPr>
            <a:spLocks noGrp="1"/>
          </p:cNvSpPr>
          <p:nvPr>
            <p:ph type="title"/>
          </p:nvPr>
        </p:nvSpPr>
        <p:spPr>
          <a:xfrm>
            <a:off x="1007364" y="292767"/>
            <a:ext cx="10515600" cy="1325563"/>
          </a:xfrm>
        </p:spPr>
        <p:txBody>
          <a:bodyPr>
            <a:normAutofit/>
          </a:bodyPr>
          <a:lstStyle/>
          <a:p>
            <a:r>
              <a:rPr lang="en-US" dirty="0">
                <a:solidFill>
                  <a:schemeClr val="bg1"/>
                </a:solidFill>
                <a:latin typeface="Arial" panose="020B0604020202020204" pitchFamily="34" charset="0"/>
                <a:cs typeface="Arial" panose="020B0604020202020204" pitchFamily="34" charset="0"/>
              </a:rPr>
              <a:t>Redfin – NYC Data Science Project</a:t>
            </a:r>
          </a:p>
        </p:txBody>
      </p:sp>
      <p:sp>
        <p:nvSpPr>
          <p:cNvPr id="4" name="Rectangle: Rounded Corners 3">
            <a:extLst>
              <a:ext uri="{FF2B5EF4-FFF2-40B4-BE49-F238E27FC236}">
                <a16:creationId xmlns:a16="http://schemas.microsoft.com/office/drawing/2014/main" id="{9898E4AD-1EE0-4027-A97A-27AE5C7C058B}"/>
              </a:ext>
            </a:extLst>
          </p:cNvPr>
          <p:cNvSpPr/>
          <p:nvPr/>
        </p:nvSpPr>
        <p:spPr>
          <a:xfrm>
            <a:off x="838200" y="2061660"/>
            <a:ext cx="4954892" cy="44300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31754C15-0963-4DFA-9785-EB4D963B3346}"/>
              </a:ext>
            </a:extLst>
          </p:cNvPr>
          <p:cNvSpPr/>
          <p:nvPr/>
        </p:nvSpPr>
        <p:spPr>
          <a:xfrm>
            <a:off x="838199" y="2827446"/>
            <a:ext cx="4954891" cy="60155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3A2C577-0DD1-4EC8-BF52-C2813A109CB5}"/>
              </a:ext>
            </a:extLst>
          </p:cNvPr>
          <p:cNvSpPr/>
          <p:nvPr/>
        </p:nvSpPr>
        <p:spPr>
          <a:xfrm>
            <a:off x="838199" y="3710525"/>
            <a:ext cx="4954893" cy="89555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36A049B-AC6D-4A08-A004-2825A31706F7}"/>
              </a:ext>
            </a:extLst>
          </p:cNvPr>
          <p:cNvSpPr/>
          <p:nvPr/>
        </p:nvSpPr>
        <p:spPr>
          <a:xfrm>
            <a:off x="838200" y="4880861"/>
            <a:ext cx="4954890" cy="139499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C14FC2-2ED1-423A-92DF-6A028FB490A1}"/>
              </a:ext>
            </a:extLst>
          </p:cNvPr>
          <p:cNvSpPr>
            <a:spLocks noGrp="1"/>
          </p:cNvSpPr>
          <p:nvPr>
            <p:ph idx="1"/>
          </p:nvPr>
        </p:nvSpPr>
        <p:spPr>
          <a:xfrm>
            <a:off x="838200" y="2146228"/>
            <a:ext cx="5018532" cy="4347971"/>
          </a:xfrm>
          <a:ln>
            <a:noFill/>
          </a:ln>
        </p:spPr>
        <p:txBody>
          <a:bodyPr anchor="ctr">
            <a:normAutofit fontScale="77500" lnSpcReduction="20000"/>
          </a:bodyPr>
          <a:lstStyle/>
          <a:p>
            <a:pPr>
              <a:lnSpc>
                <a:spcPct val="110000"/>
              </a:lnSpc>
            </a:pPr>
            <a:r>
              <a:rPr lang="en-US" sz="2200" dirty="0">
                <a:latin typeface="Arial" panose="020B0604020202020204" pitchFamily="34" charset="0"/>
                <a:cs typeface="Arial" panose="020B0604020202020204" pitchFamily="34" charset="0"/>
              </a:rPr>
              <a:t>A premier MLS listing search engine.</a:t>
            </a:r>
          </a:p>
          <a:p>
            <a:pPr>
              <a:lnSpc>
                <a:spcPct val="110000"/>
              </a:lnSpc>
            </a:pPr>
            <a:endParaRPr lang="en-US" sz="2200" dirty="0">
              <a:latin typeface="Arial" panose="020B0604020202020204" pitchFamily="34" charset="0"/>
              <a:cs typeface="Arial" panose="020B0604020202020204" pitchFamily="34" charset="0"/>
            </a:endParaRPr>
          </a:p>
          <a:p>
            <a:pPr>
              <a:lnSpc>
                <a:spcPct val="110000"/>
              </a:lnSpc>
            </a:pPr>
            <a:r>
              <a:rPr lang="en-US" sz="2200" dirty="0">
                <a:latin typeface="Arial" panose="020B0604020202020204" pitchFamily="34" charset="0"/>
                <a:cs typeface="Arial" panose="020B0604020202020204" pitchFamily="34" charset="0"/>
              </a:rPr>
              <a:t>Extract active listings and closings data from Redfin. </a:t>
            </a:r>
          </a:p>
          <a:p>
            <a:pPr>
              <a:lnSpc>
                <a:spcPct val="110000"/>
              </a:lnSpc>
            </a:pPr>
            <a:endParaRPr lang="en-US" sz="2200" dirty="0">
              <a:latin typeface="Arial" panose="020B0604020202020204" pitchFamily="34" charset="0"/>
              <a:cs typeface="Arial" panose="020B0604020202020204" pitchFamily="34" charset="0"/>
            </a:endParaRPr>
          </a:p>
          <a:p>
            <a:pPr>
              <a:lnSpc>
                <a:spcPct val="110000"/>
              </a:lnSpc>
            </a:pPr>
            <a:r>
              <a:rPr lang="en-US" sz="2200" dirty="0">
                <a:latin typeface="Arial" panose="020B0604020202020204" pitchFamily="34" charset="0"/>
                <a:cs typeface="Arial" panose="020B0604020202020204" pitchFamily="34" charset="0"/>
              </a:rPr>
              <a:t>Explore data extraction options using either a lookup on either neighborhood school boundary or Zip Code (provided by Stanley Martin). </a:t>
            </a:r>
          </a:p>
          <a:p>
            <a:pPr>
              <a:lnSpc>
                <a:spcPct val="110000"/>
              </a:lnSpc>
            </a:pPr>
            <a:endParaRPr lang="en-US" sz="2200" dirty="0">
              <a:latin typeface="Arial" panose="020B0604020202020204" pitchFamily="34" charset="0"/>
              <a:cs typeface="Arial" panose="020B0604020202020204" pitchFamily="34" charset="0"/>
            </a:endParaRPr>
          </a:p>
          <a:p>
            <a:pPr>
              <a:lnSpc>
                <a:spcPct val="110000"/>
              </a:lnSpc>
            </a:pPr>
            <a:r>
              <a:rPr lang="en-US" sz="2200" dirty="0">
                <a:latin typeface="Arial" panose="020B0604020202020204" pitchFamily="34" charset="0"/>
                <a:cs typeface="Arial" panose="020B0604020202020204" pitchFamily="34" charset="0"/>
              </a:rPr>
              <a:t>Pricing analytics to include hypothesis testing, correlation matrix to support progression towards prediction and/or recommendation of pricing to Sales and Leadership for existing and new SMH projects. </a:t>
            </a:r>
          </a:p>
          <a:p>
            <a:endParaRPr lang="en-US" sz="2200" dirty="0"/>
          </a:p>
        </p:txBody>
      </p:sp>
      <p:pic>
        <p:nvPicPr>
          <p:cNvPr id="7" name="Picture 6">
            <a:extLst>
              <a:ext uri="{FF2B5EF4-FFF2-40B4-BE49-F238E27FC236}">
                <a16:creationId xmlns:a16="http://schemas.microsoft.com/office/drawing/2014/main" id="{5FD6971A-CB9E-4C3C-A3FC-C00C19F18865}"/>
              </a:ext>
            </a:extLst>
          </p:cNvPr>
          <p:cNvPicPr>
            <a:picLocks noChangeAspect="1"/>
          </p:cNvPicPr>
          <p:nvPr/>
        </p:nvPicPr>
        <p:blipFill rotWithShape="1">
          <a:blip r:embed="rId3"/>
          <a:srcRect l="21271" r="15392" b="-2"/>
          <a:stretch/>
        </p:blipFill>
        <p:spPr>
          <a:xfrm>
            <a:off x="6335270" y="2276857"/>
            <a:ext cx="5015484" cy="3900106"/>
          </a:xfrm>
          <a:prstGeom prst="rect">
            <a:avLst/>
          </a:prstGeom>
        </p:spPr>
      </p:pic>
      <p:sp>
        <p:nvSpPr>
          <p:cNvPr id="5" name="Slide Number Placeholder 4">
            <a:extLst>
              <a:ext uri="{FF2B5EF4-FFF2-40B4-BE49-F238E27FC236}">
                <a16:creationId xmlns:a16="http://schemas.microsoft.com/office/drawing/2014/main" id="{A1AB77F1-CEB5-483D-8F4C-DC3B46766491}"/>
              </a:ext>
            </a:extLst>
          </p:cNvPr>
          <p:cNvSpPr>
            <a:spLocks noGrp="1"/>
          </p:cNvSpPr>
          <p:nvPr>
            <p:ph type="sldNum" sz="quarter" idx="12"/>
          </p:nvPr>
        </p:nvSpPr>
        <p:spPr/>
        <p:txBody>
          <a:bodyPr/>
          <a:lstStyle/>
          <a:p>
            <a:fld id="{0A07EB77-451E-4438-B1B2-D897138DA348}" type="slidenum">
              <a:rPr lang="en-US" smtClean="0"/>
              <a:t>18</a:t>
            </a:fld>
            <a:endParaRPr lang="en-US"/>
          </a:p>
        </p:txBody>
      </p:sp>
    </p:spTree>
    <p:extLst>
      <p:ext uri="{BB962C8B-B14F-4D97-AF65-F5344CB8AC3E}">
        <p14:creationId xmlns:p14="http://schemas.microsoft.com/office/powerpoint/2010/main" val="2660671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97BF331-8FB3-4790-95F3-C8BE5E7FBAC7}"/>
              </a:ext>
            </a:extLst>
          </p:cNvPr>
          <p:cNvSpPr/>
          <p:nvPr/>
        </p:nvSpPr>
        <p:spPr>
          <a:xfrm>
            <a:off x="2741637" y="2004043"/>
            <a:ext cx="6917436" cy="147307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CC53AC-2AE1-42F5-B150-40552F85C756}"/>
              </a:ext>
            </a:extLst>
          </p:cNvPr>
          <p:cNvSpPr>
            <a:spLocks noGrp="1"/>
          </p:cNvSpPr>
          <p:nvPr>
            <p:ph type="title"/>
          </p:nvPr>
        </p:nvSpPr>
        <p:spPr>
          <a:xfrm>
            <a:off x="1934686" y="0"/>
            <a:ext cx="8663268" cy="1325563"/>
          </a:xfrm>
        </p:spPr>
        <p:txBody>
          <a:bodyPr>
            <a:normAutofit/>
          </a:bodyPr>
          <a:lstStyle/>
          <a:p>
            <a:pPr algn="ctr"/>
            <a:r>
              <a:rPr lang="en-US" sz="3600" u="sng" dirty="0"/>
              <a:t>What would we request from you?</a:t>
            </a:r>
          </a:p>
        </p:txBody>
      </p:sp>
      <p:sp>
        <p:nvSpPr>
          <p:cNvPr id="6" name="Rectangle 5">
            <a:extLst>
              <a:ext uri="{FF2B5EF4-FFF2-40B4-BE49-F238E27FC236}">
                <a16:creationId xmlns:a16="http://schemas.microsoft.com/office/drawing/2014/main" id="{57BDDBD2-DE20-4923-97BE-A4859F5C7E26}"/>
              </a:ext>
            </a:extLst>
          </p:cNvPr>
          <p:cNvSpPr/>
          <p:nvPr/>
        </p:nvSpPr>
        <p:spPr>
          <a:xfrm>
            <a:off x="2134800" y="1897395"/>
            <a:ext cx="2313411" cy="1686372"/>
          </a:xfrm>
          <a:prstGeom prst="rect">
            <a:avLst/>
          </a:prstGeom>
          <a:solidFill>
            <a:srgbClr val="1E4D60"/>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172336" tIns="172336" rIns="172336" bIns="172336" numCol="1" spcCol="1270" anchor="ctr" anchorCtr="0">
            <a:noAutofit/>
          </a:bodyPr>
          <a:lstStyle/>
          <a:p>
            <a:pPr marL="0" lvl="0" indent="0" algn="ctr" defTabSz="933450">
              <a:lnSpc>
                <a:spcPct val="90000"/>
              </a:lnSpc>
              <a:spcBef>
                <a:spcPct val="0"/>
              </a:spcBef>
              <a:spcAft>
                <a:spcPct val="35000"/>
              </a:spcAft>
              <a:buNone/>
            </a:pPr>
            <a:r>
              <a:rPr lang="en-US" sz="2100" kern="1200" dirty="0"/>
              <a:t>Scraping and gathering Redfin data.</a:t>
            </a:r>
          </a:p>
        </p:txBody>
      </p:sp>
      <p:sp>
        <p:nvSpPr>
          <p:cNvPr id="7" name="Rectangle 6">
            <a:extLst>
              <a:ext uri="{FF2B5EF4-FFF2-40B4-BE49-F238E27FC236}">
                <a16:creationId xmlns:a16="http://schemas.microsoft.com/office/drawing/2014/main" id="{31A3003A-2F15-4648-93EE-4C871096B847}"/>
              </a:ext>
            </a:extLst>
          </p:cNvPr>
          <p:cNvSpPr/>
          <p:nvPr/>
        </p:nvSpPr>
        <p:spPr>
          <a:xfrm>
            <a:off x="5210938" y="1897394"/>
            <a:ext cx="2241730" cy="1686373"/>
          </a:xfrm>
          <a:prstGeom prst="rect">
            <a:avLst/>
          </a:prstGeom>
          <a:solidFill>
            <a:srgbClr val="1E4D60"/>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172336" tIns="172336" rIns="172336" bIns="172336" numCol="1" spcCol="1270" anchor="ctr" anchorCtr="0">
            <a:noAutofit/>
          </a:bodyPr>
          <a:lstStyle/>
          <a:p>
            <a:pPr marL="0" lvl="0" indent="0" algn="ctr" defTabSz="933450">
              <a:lnSpc>
                <a:spcPct val="90000"/>
              </a:lnSpc>
              <a:spcBef>
                <a:spcPct val="0"/>
              </a:spcBef>
              <a:spcAft>
                <a:spcPct val="35000"/>
              </a:spcAft>
              <a:buNone/>
            </a:pPr>
            <a:r>
              <a:rPr lang="en-US" sz="2100" kern="1200" dirty="0"/>
              <a:t>Integrate MLS data to the current application</a:t>
            </a:r>
          </a:p>
        </p:txBody>
      </p:sp>
      <p:sp>
        <p:nvSpPr>
          <p:cNvPr id="10" name="Rectangle 9">
            <a:extLst>
              <a:ext uri="{FF2B5EF4-FFF2-40B4-BE49-F238E27FC236}">
                <a16:creationId xmlns:a16="http://schemas.microsoft.com/office/drawing/2014/main" id="{A5EE9880-A5A2-41B3-AD8F-25C3CF430B3E}"/>
              </a:ext>
            </a:extLst>
          </p:cNvPr>
          <p:cNvSpPr/>
          <p:nvPr/>
        </p:nvSpPr>
        <p:spPr>
          <a:xfrm>
            <a:off x="8024180" y="1890893"/>
            <a:ext cx="2241730" cy="1686373"/>
          </a:xfrm>
          <a:prstGeom prst="rect">
            <a:avLst/>
          </a:prstGeom>
          <a:solidFill>
            <a:srgbClr val="1E4D60"/>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spcFirstLastPara="0" vert="horz" wrap="square" lIns="172336" tIns="172336" rIns="172336" bIns="172336" numCol="1" spcCol="1270" anchor="ctr" anchorCtr="0">
            <a:noAutofit/>
          </a:bodyPr>
          <a:lstStyle/>
          <a:p>
            <a:pPr marL="0" lvl="0" indent="0" algn="ctr" defTabSz="933450">
              <a:lnSpc>
                <a:spcPct val="90000"/>
              </a:lnSpc>
              <a:spcBef>
                <a:spcPct val="0"/>
              </a:spcBef>
              <a:spcAft>
                <a:spcPct val="35000"/>
              </a:spcAft>
              <a:buNone/>
            </a:pPr>
            <a:r>
              <a:rPr lang="en-US" sz="2100" kern="1200" dirty="0"/>
              <a:t>Progressing towards ML based pricing optimization.</a:t>
            </a:r>
          </a:p>
        </p:txBody>
      </p:sp>
      <p:sp>
        <p:nvSpPr>
          <p:cNvPr id="5" name="Slide Number Placeholder 4">
            <a:extLst>
              <a:ext uri="{FF2B5EF4-FFF2-40B4-BE49-F238E27FC236}">
                <a16:creationId xmlns:a16="http://schemas.microsoft.com/office/drawing/2014/main" id="{5A4F2683-8F9B-4E18-9AEA-3634BBB22BD2}"/>
              </a:ext>
            </a:extLst>
          </p:cNvPr>
          <p:cNvSpPr>
            <a:spLocks noGrp="1"/>
          </p:cNvSpPr>
          <p:nvPr>
            <p:ph type="sldNum" sz="quarter" idx="12"/>
          </p:nvPr>
        </p:nvSpPr>
        <p:spPr/>
        <p:txBody>
          <a:bodyPr/>
          <a:lstStyle/>
          <a:p>
            <a:fld id="{0A07EB77-451E-4438-B1B2-D897138DA348}" type="slidenum">
              <a:rPr lang="en-US" smtClean="0"/>
              <a:t>19</a:t>
            </a:fld>
            <a:endParaRPr lang="en-US"/>
          </a:p>
        </p:txBody>
      </p:sp>
      <p:sp>
        <p:nvSpPr>
          <p:cNvPr id="15" name="TextBox 14">
            <a:extLst>
              <a:ext uri="{FF2B5EF4-FFF2-40B4-BE49-F238E27FC236}">
                <a16:creationId xmlns:a16="http://schemas.microsoft.com/office/drawing/2014/main" id="{54F86FC2-FB9A-441E-82A6-47F31CD1636E}"/>
              </a:ext>
            </a:extLst>
          </p:cNvPr>
          <p:cNvSpPr txBox="1"/>
          <p:nvPr/>
        </p:nvSpPr>
        <p:spPr>
          <a:xfrm>
            <a:off x="2392550" y="3690415"/>
            <a:ext cx="1797910" cy="1384995"/>
          </a:xfrm>
          <a:prstGeom prst="rect">
            <a:avLst/>
          </a:prstGeom>
          <a:solidFill>
            <a:schemeClr val="bg1">
              <a:lumMod val="95000"/>
            </a:schemeClr>
          </a:solidFill>
        </p:spPr>
        <p:txBody>
          <a:bodyPr wrap="square" rtlCol="0">
            <a:spAutoFit/>
          </a:bodyPr>
          <a:lstStyle/>
          <a:p>
            <a:pPr marL="285750" indent="-285750">
              <a:buFont typeface="Arial" panose="020B0604020202020204" pitchFamily="34" charset="0"/>
              <a:buChar char="•"/>
            </a:pPr>
            <a:r>
              <a:rPr lang="en-US" sz="1400" dirty="0"/>
              <a:t>Home Facts</a:t>
            </a:r>
          </a:p>
          <a:p>
            <a:pPr marL="285750" indent="-285750">
              <a:buFont typeface="Arial" panose="020B0604020202020204" pitchFamily="34" charset="0"/>
              <a:buChar char="•"/>
            </a:pPr>
            <a:r>
              <a:rPr lang="en-US" sz="1400" dirty="0"/>
              <a:t>MLS#</a:t>
            </a:r>
          </a:p>
          <a:p>
            <a:pPr marL="285750" indent="-285750">
              <a:buFont typeface="Arial" panose="020B0604020202020204" pitchFamily="34" charset="0"/>
              <a:buChar char="•"/>
            </a:pPr>
            <a:r>
              <a:rPr lang="en-US" sz="1400" dirty="0"/>
              <a:t>Price Insights</a:t>
            </a:r>
          </a:p>
          <a:p>
            <a:pPr marL="285750" indent="-285750">
              <a:buFont typeface="Arial" panose="020B0604020202020204" pitchFamily="34" charset="0"/>
              <a:buChar char="•"/>
            </a:pPr>
            <a:r>
              <a:rPr lang="en-US" sz="1400" dirty="0"/>
              <a:t>Text</a:t>
            </a:r>
          </a:p>
          <a:p>
            <a:pPr marL="285750" indent="-285750">
              <a:buFont typeface="Arial" panose="020B0604020202020204" pitchFamily="34" charset="0"/>
              <a:buChar char="•"/>
            </a:pPr>
            <a:r>
              <a:rPr lang="en-US" sz="1400" dirty="0"/>
              <a:t>Public Facts</a:t>
            </a:r>
          </a:p>
          <a:p>
            <a:pPr marL="285750" indent="-285750">
              <a:buFont typeface="Arial" panose="020B0604020202020204" pitchFamily="34" charset="0"/>
              <a:buChar char="•"/>
            </a:pPr>
            <a:r>
              <a:rPr lang="en-US" sz="1400" dirty="0"/>
              <a:t>Schools</a:t>
            </a:r>
          </a:p>
        </p:txBody>
      </p:sp>
      <p:sp>
        <p:nvSpPr>
          <p:cNvPr id="16" name="TextBox 15">
            <a:extLst>
              <a:ext uri="{FF2B5EF4-FFF2-40B4-BE49-F238E27FC236}">
                <a16:creationId xmlns:a16="http://schemas.microsoft.com/office/drawing/2014/main" id="{10740B25-FA1F-4648-9ABC-92AE3D5496C3}"/>
              </a:ext>
            </a:extLst>
          </p:cNvPr>
          <p:cNvSpPr txBox="1"/>
          <p:nvPr/>
        </p:nvSpPr>
        <p:spPr>
          <a:xfrm>
            <a:off x="5432848" y="3696917"/>
            <a:ext cx="1797910" cy="307777"/>
          </a:xfrm>
          <a:prstGeom prst="rect">
            <a:avLst/>
          </a:prstGeom>
          <a:solidFill>
            <a:schemeClr val="bg1">
              <a:lumMod val="95000"/>
            </a:schemeClr>
          </a:solidFill>
        </p:spPr>
        <p:txBody>
          <a:bodyPr wrap="square" rtlCol="0">
            <a:spAutoFit/>
          </a:bodyPr>
          <a:lstStyle/>
          <a:p>
            <a:pPr marL="285750" indent="-285750">
              <a:buFont typeface="Arial" panose="020B0604020202020204" pitchFamily="34" charset="0"/>
              <a:buChar char="•"/>
            </a:pPr>
            <a:r>
              <a:rPr lang="en-US" sz="1400" dirty="0"/>
              <a:t>MLS Tab</a:t>
            </a:r>
          </a:p>
        </p:txBody>
      </p:sp>
      <p:sp>
        <p:nvSpPr>
          <p:cNvPr id="17" name="TextBox 16">
            <a:extLst>
              <a:ext uri="{FF2B5EF4-FFF2-40B4-BE49-F238E27FC236}">
                <a16:creationId xmlns:a16="http://schemas.microsoft.com/office/drawing/2014/main" id="{33EE62ED-1E1F-4FBC-B435-C757BF13554E}"/>
              </a:ext>
            </a:extLst>
          </p:cNvPr>
          <p:cNvSpPr txBox="1"/>
          <p:nvPr/>
        </p:nvSpPr>
        <p:spPr>
          <a:xfrm>
            <a:off x="8095715" y="3696917"/>
            <a:ext cx="2098660" cy="738664"/>
          </a:xfrm>
          <a:prstGeom prst="rect">
            <a:avLst/>
          </a:prstGeom>
          <a:solidFill>
            <a:schemeClr val="bg1">
              <a:lumMod val="95000"/>
            </a:schemeClr>
          </a:solidFill>
        </p:spPr>
        <p:txBody>
          <a:bodyPr wrap="square" rtlCol="0">
            <a:spAutoFit/>
          </a:bodyPr>
          <a:lstStyle/>
          <a:p>
            <a:pPr marL="285750" indent="-285750">
              <a:buFont typeface="Arial" panose="020B0604020202020204" pitchFamily="34" charset="0"/>
              <a:buChar char="•"/>
            </a:pPr>
            <a:r>
              <a:rPr lang="en-US" sz="1400" dirty="0"/>
              <a:t>Feature Engineering</a:t>
            </a:r>
          </a:p>
          <a:p>
            <a:pPr marL="285750" indent="-285750">
              <a:buFont typeface="Arial" panose="020B0604020202020204" pitchFamily="34" charset="0"/>
              <a:buChar char="•"/>
            </a:pPr>
            <a:r>
              <a:rPr lang="en-US" sz="1400" dirty="0"/>
              <a:t>Suggestive Pricing</a:t>
            </a:r>
          </a:p>
          <a:p>
            <a:pPr marL="285750" indent="-285750">
              <a:buFont typeface="Arial" panose="020B0604020202020204" pitchFamily="34" charset="0"/>
              <a:buChar char="•"/>
            </a:pPr>
            <a:r>
              <a:rPr lang="en-US" sz="1400" dirty="0"/>
              <a:t>Text Encoding</a:t>
            </a:r>
          </a:p>
        </p:txBody>
      </p:sp>
      <p:sp>
        <p:nvSpPr>
          <p:cNvPr id="18" name="TextBox 17">
            <a:extLst>
              <a:ext uri="{FF2B5EF4-FFF2-40B4-BE49-F238E27FC236}">
                <a16:creationId xmlns:a16="http://schemas.microsoft.com/office/drawing/2014/main" id="{EF66F8AC-0476-4563-8334-2A7558AC4030}"/>
              </a:ext>
            </a:extLst>
          </p:cNvPr>
          <p:cNvSpPr txBox="1"/>
          <p:nvPr/>
        </p:nvSpPr>
        <p:spPr>
          <a:xfrm>
            <a:off x="4034979" y="6025368"/>
            <a:ext cx="5205574" cy="230832"/>
          </a:xfrm>
          <a:prstGeom prst="rect">
            <a:avLst/>
          </a:prstGeom>
          <a:noFill/>
        </p:spPr>
        <p:txBody>
          <a:bodyPr wrap="square" rtlCol="0">
            <a:spAutoFit/>
          </a:bodyPr>
          <a:lstStyle/>
          <a:p>
            <a:r>
              <a:rPr lang="en-US" sz="900" dirty="0"/>
              <a:t>Example: </a:t>
            </a:r>
            <a:r>
              <a:rPr lang="en-US" sz="900" dirty="0">
                <a:hlinkClick r:id="rId2"/>
              </a:rPr>
              <a:t>https://www.redfin.com/VA/Reston/1657-Parkcrest-Cir-20190/unit-100/home/9248323</a:t>
            </a:r>
            <a:endParaRPr lang="en-US" sz="900" dirty="0"/>
          </a:p>
        </p:txBody>
      </p:sp>
    </p:spTree>
    <p:extLst>
      <p:ext uri="{BB962C8B-B14F-4D97-AF65-F5344CB8AC3E}">
        <p14:creationId xmlns:p14="http://schemas.microsoft.com/office/powerpoint/2010/main" val="3402258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95BB6C9-1C69-4E04-8487-7133976F655B}"/>
              </a:ext>
            </a:extLst>
          </p:cNvPr>
          <p:cNvSpPr/>
          <p:nvPr/>
        </p:nvSpPr>
        <p:spPr>
          <a:xfrm>
            <a:off x="2491740" y="2231766"/>
            <a:ext cx="6917436" cy="147307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19CDCB-0F9D-44C1-8702-46FE8E031CC0}"/>
              </a:ext>
            </a:extLst>
          </p:cNvPr>
          <p:cNvSpPr>
            <a:spLocks noGrp="1"/>
          </p:cNvSpPr>
          <p:nvPr>
            <p:ph type="title"/>
          </p:nvPr>
        </p:nvSpPr>
        <p:spPr>
          <a:xfrm>
            <a:off x="838200" y="269139"/>
            <a:ext cx="10515600" cy="580272"/>
          </a:xfrm>
        </p:spPr>
        <p:txBody>
          <a:bodyPr>
            <a:noAutofit/>
          </a:bodyPr>
          <a:lstStyle/>
          <a:p>
            <a:pPr algn="ctr"/>
            <a:r>
              <a:rPr lang="en-US" sz="3600" u="sng" dirty="0"/>
              <a:t>MEET OUR SPEAKERS</a:t>
            </a:r>
          </a:p>
        </p:txBody>
      </p:sp>
      <p:sp>
        <p:nvSpPr>
          <p:cNvPr id="5" name="Slide Number Placeholder 4">
            <a:extLst>
              <a:ext uri="{FF2B5EF4-FFF2-40B4-BE49-F238E27FC236}">
                <a16:creationId xmlns:a16="http://schemas.microsoft.com/office/drawing/2014/main" id="{2331D6FF-E6CA-40E6-9FFC-F10F3ABAA127}"/>
              </a:ext>
            </a:extLst>
          </p:cNvPr>
          <p:cNvSpPr>
            <a:spLocks noGrp="1"/>
          </p:cNvSpPr>
          <p:nvPr>
            <p:ph type="sldNum" sz="quarter" idx="12"/>
          </p:nvPr>
        </p:nvSpPr>
        <p:spPr/>
        <p:txBody>
          <a:bodyPr/>
          <a:lstStyle/>
          <a:p>
            <a:fld id="{0A07EB77-451E-4438-B1B2-D897138DA348}" type="slidenum">
              <a:rPr lang="en-US" smtClean="0"/>
              <a:t>2</a:t>
            </a:fld>
            <a:endParaRPr lang="en-US"/>
          </a:p>
        </p:txBody>
      </p:sp>
      <p:grpSp>
        <p:nvGrpSpPr>
          <p:cNvPr id="23" name="Group 22">
            <a:extLst>
              <a:ext uri="{FF2B5EF4-FFF2-40B4-BE49-F238E27FC236}">
                <a16:creationId xmlns:a16="http://schemas.microsoft.com/office/drawing/2014/main" id="{5C7E1664-0342-4195-86BB-359AB67AA865}"/>
              </a:ext>
            </a:extLst>
          </p:cNvPr>
          <p:cNvGrpSpPr/>
          <p:nvPr/>
        </p:nvGrpSpPr>
        <p:grpSpPr>
          <a:xfrm>
            <a:off x="2918079" y="1647301"/>
            <a:ext cx="1507236" cy="2281771"/>
            <a:chOff x="1990316" y="2573889"/>
            <a:chExt cx="1507236" cy="2281771"/>
          </a:xfrm>
        </p:grpSpPr>
        <p:pic>
          <p:nvPicPr>
            <p:cNvPr id="8" name="Graphic 7" descr="User with solid fill">
              <a:extLst>
                <a:ext uri="{FF2B5EF4-FFF2-40B4-BE49-F238E27FC236}">
                  <a16:creationId xmlns:a16="http://schemas.microsoft.com/office/drawing/2014/main" id="{26B16F6F-1E25-4BF8-B5CA-39A7383003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7524" y="2573889"/>
              <a:ext cx="914400" cy="914400"/>
            </a:xfrm>
            <a:prstGeom prst="rect">
              <a:avLst/>
            </a:prstGeom>
          </p:spPr>
        </p:pic>
        <p:sp>
          <p:nvSpPr>
            <p:cNvPr id="12" name="TextBox 11">
              <a:extLst>
                <a:ext uri="{FF2B5EF4-FFF2-40B4-BE49-F238E27FC236}">
                  <a16:creationId xmlns:a16="http://schemas.microsoft.com/office/drawing/2014/main" id="{002F7A63-92CA-4608-873A-BCF649D3D164}"/>
                </a:ext>
              </a:extLst>
            </p:cNvPr>
            <p:cNvSpPr txBox="1"/>
            <p:nvPr/>
          </p:nvSpPr>
          <p:spPr>
            <a:xfrm>
              <a:off x="1990316" y="3470665"/>
              <a:ext cx="1507236" cy="1384995"/>
            </a:xfrm>
            <a:prstGeom prst="rect">
              <a:avLst/>
            </a:prstGeom>
            <a:noFill/>
          </p:spPr>
          <p:txBody>
            <a:bodyPr wrap="square" rtlCol="0">
              <a:spAutoFit/>
            </a:bodyPr>
            <a:lstStyle/>
            <a:p>
              <a:pPr algn="ctr"/>
              <a:r>
                <a:rPr lang="en-US" b="0" i="0" dirty="0">
                  <a:solidFill>
                    <a:srgbClr val="1E4D60"/>
                  </a:solidFill>
                  <a:effectLst/>
                </a:rPr>
                <a:t>Raj Tiwari  </a:t>
              </a:r>
              <a:r>
                <a:rPr lang="en-US" sz="1200" b="0" i="1" dirty="0">
                  <a:solidFill>
                    <a:srgbClr val="1E4D60"/>
                  </a:solidFill>
                  <a:effectLst/>
                </a:rPr>
                <a:t>Director of </a:t>
              </a:r>
            </a:p>
            <a:p>
              <a:pPr algn="ctr"/>
              <a:r>
                <a:rPr lang="en-US" sz="1200" b="0" i="1" dirty="0">
                  <a:solidFill>
                    <a:srgbClr val="1E4D60"/>
                  </a:solidFill>
                  <a:effectLst/>
                </a:rPr>
                <a:t>Data Engineer</a:t>
              </a:r>
              <a:r>
                <a:rPr lang="en-US" sz="1200" i="1" dirty="0">
                  <a:solidFill>
                    <a:srgbClr val="1E4D60"/>
                  </a:solidFill>
                </a:rPr>
                <a:t>ing and Business Analytics</a:t>
              </a:r>
              <a:endParaRPr lang="en-US" i="1" dirty="0">
                <a:solidFill>
                  <a:srgbClr val="1E4D60"/>
                </a:solidFill>
              </a:endParaRPr>
            </a:p>
            <a:p>
              <a:endParaRPr lang="en-US" dirty="0"/>
            </a:p>
          </p:txBody>
        </p:sp>
      </p:grpSp>
      <p:sp>
        <p:nvSpPr>
          <p:cNvPr id="22" name="TextBox 21">
            <a:extLst>
              <a:ext uri="{FF2B5EF4-FFF2-40B4-BE49-F238E27FC236}">
                <a16:creationId xmlns:a16="http://schemas.microsoft.com/office/drawing/2014/main" id="{82B3B14E-2531-4E4A-BB4E-AE4DEA010F10}"/>
              </a:ext>
            </a:extLst>
          </p:cNvPr>
          <p:cNvSpPr txBox="1"/>
          <p:nvPr/>
        </p:nvSpPr>
        <p:spPr>
          <a:xfrm>
            <a:off x="7147208" y="2598248"/>
            <a:ext cx="1888967" cy="830997"/>
          </a:xfrm>
          <a:prstGeom prst="rect">
            <a:avLst/>
          </a:prstGeom>
          <a:noFill/>
        </p:spPr>
        <p:txBody>
          <a:bodyPr wrap="square" rtlCol="0">
            <a:spAutoFit/>
          </a:bodyPr>
          <a:lstStyle/>
          <a:p>
            <a:pPr algn="ctr"/>
            <a:r>
              <a:rPr lang="en-US" dirty="0">
                <a:solidFill>
                  <a:srgbClr val="1E4D60"/>
                </a:solidFill>
                <a:latin typeface="+mj-lt"/>
              </a:rPr>
              <a:t>Ankit Chaudhary  </a:t>
            </a:r>
            <a:r>
              <a:rPr lang="en-US" sz="1200" i="1" dirty="0">
                <a:solidFill>
                  <a:srgbClr val="1E4D60"/>
                </a:solidFill>
                <a:latin typeface="+mj-lt"/>
              </a:rPr>
              <a:t>Data Engineer </a:t>
            </a:r>
            <a:endParaRPr lang="en-US" sz="1600" i="1" dirty="0">
              <a:solidFill>
                <a:srgbClr val="1E4D60"/>
              </a:solidFill>
            </a:endParaRPr>
          </a:p>
          <a:p>
            <a:endParaRPr lang="en-US" dirty="0"/>
          </a:p>
        </p:txBody>
      </p:sp>
      <p:sp>
        <p:nvSpPr>
          <p:cNvPr id="25" name="TextBox 24">
            <a:extLst>
              <a:ext uri="{FF2B5EF4-FFF2-40B4-BE49-F238E27FC236}">
                <a16:creationId xmlns:a16="http://schemas.microsoft.com/office/drawing/2014/main" id="{522F7D2F-9A81-44FD-A48E-221D85F55E16}"/>
              </a:ext>
            </a:extLst>
          </p:cNvPr>
          <p:cNvSpPr txBox="1"/>
          <p:nvPr/>
        </p:nvSpPr>
        <p:spPr>
          <a:xfrm>
            <a:off x="2458974" y="3876558"/>
            <a:ext cx="7036308" cy="646331"/>
          </a:xfrm>
          <a:prstGeom prst="rect">
            <a:avLst/>
          </a:prstGeom>
          <a:noFill/>
        </p:spPr>
        <p:txBody>
          <a:bodyPr wrap="square" rtlCol="0">
            <a:spAutoFit/>
          </a:bodyPr>
          <a:lstStyle/>
          <a:p>
            <a:pPr marL="0" indent="0" algn="ctr">
              <a:buNone/>
            </a:pPr>
            <a:r>
              <a:rPr lang="en-US" b="0" i="1" dirty="0">
                <a:effectLst/>
              </a:rPr>
              <a:t>Orchestrate, build and scale Machine Learning and Business Intelligence solutions to scale our business.</a:t>
            </a:r>
          </a:p>
        </p:txBody>
      </p:sp>
      <p:pic>
        <p:nvPicPr>
          <p:cNvPr id="29" name="Picture 28">
            <a:extLst>
              <a:ext uri="{FF2B5EF4-FFF2-40B4-BE49-F238E27FC236}">
                <a16:creationId xmlns:a16="http://schemas.microsoft.com/office/drawing/2014/main" id="{86DB572C-BE60-4C37-8D5D-BD654477D45F}"/>
              </a:ext>
            </a:extLst>
          </p:cNvPr>
          <p:cNvPicPr>
            <a:picLocks noChangeAspect="1"/>
          </p:cNvPicPr>
          <p:nvPr/>
        </p:nvPicPr>
        <p:blipFill>
          <a:blip r:embed="rId6"/>
          <a:stretch>
            <a:fillRect/>
          </a:stretch>
        </p:blipFill>
        <p:spPr>
          <a:xfrm>
            <a:off x="7444768" y="1339586"/>
            <a:ext cx="1293848" cy="1222115"/>
          </a:xfrm>
          <a:prstGeom prst="rect">
            <a:avLst/>
          </a:prstGeom>
        </p:spPr>
      </p:pic>
      <p:pic>
        <p:nvPicPr>
          <p:cNvPr id="31" name="Picture 30">
            <a:extLst>
              <a:ext uri="{FF2B5EF4-FFF2-40B4-BE49-F238E27FC236}">
                <a16:creationId xmlns:a16="http://schemas.microsoft.com/office/drawing/2014/main" id="{9A7CAF54-5DA7-4C9A-AC9F-48C37D46F523}"/>
              </a:ext>
            </a:extLst>
          </p:cNvPr>
          <p:cNvPicPr>
            <a:picLocks noChangeAspect="1"/>
          </p:cNvPicPr>
          <p:nvPr/>
        </p:nvPicPr>
        <p:blipFill>
          <a:blip r:embed="rId7"/>
          <a:stretch>
            <a:fillRect/>
          </a:stretch>
        </p:blipFill>
        <p:spPr>
          <a:xfrm>
            <a:off x="3163062" y="1476005"/>
            <a:ext cx="1017270" cy="1060731"/>
          </a:xfrm>
          <a:prstGeom prst="rect">
            <a:avLst/>
          </a:prstGeom>
        </p:spPr>
      </p:pic>
    </p:spTree>
    <p:extLst>
      <p:ext uri="{BB962C8B-B14F-4D97-AF65-F5344CB8AC3E}">
        <p14:creationId xmlns:p14="http://schemas.microsoft.com/office/powerpoint/2010/main" val="2585708086"/>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3AE3A-2589-4AAA-BBA9-70D5E0C1F2B1}"/>
              </a:ext>
            </a:extLst>
          </p:cNvPr>
          <p:cNvSpPr>
            <a:spLocks noGrp="1"/>
          </p:cNvSpPr>
          <p:nvPr>
            <p:ph type="title"/>
          </p:nvPr>
        </p:nvSpPr>
        <p:spPr>
          <a:xfrm>
            <a:off x="170555" y="67942"/>
            <a:ext cx="11640312" cy="1325563"/>
          </a:xfrm>
        </p:spPr>
        <p:txBody>
          <a:bodyPr>
            <a:normAutofit/>
          </a:bodyPr>
          <a:lstStyle/>
          <a:p>
            <a:pPr algn="ctr"/>
            <a:r>
              <a:rPr lang="en-US" sz="3600" u="sng" dirty="0"/>
              <a:t>What the students can gain from the project?</a:t>
            </a:r>
          </a:p>
        </p:txBody>
      </p:sp>
      <p:grpSp>
        <p:nvGrpSpPr>
          <p:cNvPr id="36" name="Group 35">
            <a:extLst>
              <a:ext uri="{FF2B5EF4-FFF2-40B4-BE49-F238E27FC236}">
                <a16:creationId xmlns:a16="http://schemas.microsoft.com/office/drawing/2014/main" id="{29F749B5-855A-4EA6-82C0-6B9838DD3D5C}"/>
              </a:ext>
            </a:extLst>
          </p:cNvPr>
          <p:cNvGrpSpPr/>
          <p:nvPr/>
        </p:nvGrpSpPr>
        <p:grpSpPr>
          <a:xfrm>
            <a:off x="1863985" y="1804923"/>
            <a:ext cx="4299309" cy="970357"/>
            <a:chOff x="2252859" y="1829654"/>
            <a:chExt cx="4299309" cy="970357"/>
          </a:xfrm>
        </p:grpSpPr>
        <p:sp>
          <p:nvSpPr>
            <p:cNvPr id="22" name="Oval 21">
              <a:extLst>
                <a:ext uri="{FF2B5EF4-FFF2-40B4-BE49-F238E27FC236}">
                  <a16:creationId xmlns:a16="http://schemas.microsoft.com/office/drawing/2014/main" id="{83A16FB1-C048-469F-8E54-9B313A449034}"/>
                </a:ext>
              </a:extLst>
            </p:cNvPr>
            <p:cNvSpPr/>
            <p:nvPr/>
          </p:nvSpPr>
          <p:spPr>
            <a:xfrm>
              <a:off x="2252859" y="1829654"/>
              <a:ext cx="970357" cy="970357"/>
            </a:xfrm>
            <a:prstGeom prst="ellipse">
              <a:avLst/>
            </a:prstGeom>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23" name="Rectangle 22" descr="Factory">
              <a:extLst>
                <a:ext uri="{FF2B5EF4-FFF2-40B4-BE49-F238E27FC236}">
                  <a16:creationId xmlns:a16="http://schemas.microsoft.com/office/drawing/2014/main" id="{AAA504D8-0EEB-4734-94D1-F4F191FA6B01}"/>
                </a:ext>
              </a:extLst>
            </p:cNvPr>
            <p:cNvSpPr/>
            <p:nvPr/>
          </p:nvSpPr>
          <p:spPr>
            <a:xfrm>
              <a:off x="2456634" y="2033429"/>
              <a:ext cx="562807" cy="56280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effectLst>
              <a:innerShdw blurRad="63500" dist="50800" dir="13500000">
                <a:prstClr val="black">
                  <a:alpha val="50000"/>
                </a:prstClr>
              </a:innerShdw>
            </a:effectLst>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CD713790-E318-41DA-BA8C-07D5877E6869}"/>
                </a:ext>
              </a:extLst>
            </p:cNvPr>
            <p:cNvSpPr/>
            <p:nvPr/>
          </p:nvSpPr>
          <p:spPr>
            <a:xfrm>
              <a:off x="3431150" y="1829654"/>
              <a:ext cx="3121018" cy="970357"/>
            </a:xfrm>
            <a:custGeom>
              <a:avLst/>
              <a:gdLst>
                <a:gd name="connsiteX0" fmla="*/ 0 w 2287271"/>
                <a:gd name="connsiteY0" fmla="*/ 0 h 970357"/>
                <a:gd name="connsiteX1" fmla="*/ 2287271 w 2287271"/>
                <a:gd name="connsiteY1" fmla="*/ 0 h 970357"/>
                <a:gd name="connsiteX2" fmla="*/ 2287271 w 2287271"/>
                <a:gd name="connsiteY2" fmla="*/ 970357 h 970357"/>
                <a:gd name="connsiteX3" fmla="*/ 0 w 2287271"/>
                <a:gd name="connsiteY3" fmla="*/ 970357 h 970357"/>
                <a:gd name="connsiteX4" fmla="*/ 0 w 2287271"/>
                <a:gd name="connsiteY4" fmla="*/ 0 h 970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271" h="970357">
                  <a:moveTo>
                    <a:pt x="0" y="0"/>
                  </a:moveTo>
                  <a:lnTo>
                    <a:pt x="2287271" y="0"/>
                  </a:lnTo>
                  <a:lnTo>
                    <a:pt x="2287271" y="970357"/>
                  </a:lnTo>
                  <a:lnTo>
                    <a:pt x="0" y="970357"/>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Hands-on industrial experience</a:t>
              </a:r>
              <a:r>
                <a:rPr lang="en-US" dirty="0"/>
                <a:t> –</a:t>
              </a:r>
              <a:r>
                <a:rPr lang="en-US" sz="1800" kern="1200" dirty="0"/>
                <a:t> Web  Scraping and Data Engineering for a real-world application.</a:t>
              </a:r>
            </a:p>
          </p:txBody>
        </p:sp>
      </p:grpSp>
      <p:grpSp>
        <p:nvGrpSpPr>
          <p:cNvPr id="39" name="Group 38">
            <a:extLst>
              <a:ext uri="{FF2B5EF4-FFF2-40B4-BE49-F238E27FC236}">
                <a16:creationId xmlns:a16="http://schemas.microsoft.com/office/drawing/2014/main" id="{86239CD9-8E20-469A-9787-E2A5E562BFCB}"/>
              </a:ext>
            </a:extLst>
          </p:cNvPr>
          <p:cNvGrpSpPr/>
          <p:nvPr/>
        </p:nvGrpSpPr>
        <p:grpSpPr>
          <a:xfrm>
            <a:off x="7018768" y="1804923"/>
            <a:ext cx="3465563" cy="970357"/>
            <a:chOff x="6116961" y="1829654"/>
            <a:chExt cx="3465563" cy="970357"/>
          </a:xfrm>
        </p:grpSpPr>
        <p:sp>
          <p:nvSpPr>
            <p:cNvPr id="25" name="Oval 24">
              <a:extLst>
                <a:ext uri="{FF2B5EF4-FFF2-40B4-BE49-F238E27FC236}">
                  <a16:creationId xmlns:a16="http://schemas.microsoft.com/office/drawing/2014/main" id="{DC5C1046-4D92-4715-B8E6-F78FB3522DDF}"/>
                </a:ext>
              </a:extLst>
            </p:cNvPr>
            <p:cNvSpPr/>
            <p:nvPr/>
          </p:nvSpPr>
          <p:spPr>
            <a:xfrm>
              <a:off x="6116961" y="1829654"/>
              <a:ext cx="970357" cy="970357"/>
            </a:xfrm>
            <a:prstGeom prst="ellipse">
              <a:avLst/>
            </a:prstGeom>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26" name="Rectangle 25" descr="Head with Gears">
              <a:extLst>
                <a:ext uri="{FF2B5EF4-FFF2-40B4-BE49-F238E27FC236}">
                  <a16:creationId xmlns:a16="http://schemas.microsoft.com/office/drawing/2014/main" id="{632C50DC-1801-4481-B3D4-EBB7E09BF639}"/>
                </a:ext>
              </a:extLst>
            </p:cNvPr>
            <p:cNvSpPr/>
            <p:nvPr/>
          </p:nvSpPr>
          <p:spPr>
            <a:xfrm>
              <a:off x="6320736" y="2033429"/>
              <a:ext cx="562807" cy="56280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effectLst>
              <a:innerShdw blurRad="63500" dist="50800" dir="13500000">
                <a:prstClr val="black">
                  <a:alpha val="50000"/>
                </a:prstClr>
              </a:innerShdw>
            </a:effectLst>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27" name="Freeform: Shape 26">
              <a:extLst>
                <a:ext uri="{FF2B5EF4-FFF2-40B4-BE49-F238E27FC236}">
                  <a16:creationId xmlns:a16="http://schemas.microsoft.com/office/drawing/2014/main" id="{2935873B-A125-49C0-88F2-90AC84F0BD85}"/>
                </a:ext>
              </a:extLst>
            </p:cNvPr>
            <p:cNvSpPr/>
            <p:nvPr/>
          </p:nvSpPr>
          <p:spPr>
            <a:xfrm>
              <a:off x="7295253" y="1829654"/>
              <a:ext cx="2287271" cy="970357"/>
            </a:xfrm>
            <a:custGeom>
              <a:avLst/>
              <a:gdLst>
                <a:gd name="connsiteX0" fmla="*/ 0 w 2287271"/>
                <a:gd name="connsiteY0" fmla="*/ 0 h 970357"/>
                <a:gd name="connsiteX1" fmla="*/ 2287271 w 2287271"/>
                <a:gd name="connsiteY1" fmla="*/ 0 h 970357"/>
                <a:gd name="connsiteX2" fmla="*/ 2287271 w 2287271"/>
                <a:gd name="connsiteY2" fmla="*/ 970357 h 970357"/>
                <a:gd name="connsiteX3" fmla="*/ 0 w 2287271"/>
                <a:gd name="connsiteY3" fmla="*/ 970357 h 970357"/>
                <a:gd name="connsiteX4" fmla="*/ 0 w 2287271"/>
                <a:gd name="connsiteY4" fmla="*/ 0 h 970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271" h="970357">
                  <a:moveTo>
                    <a:pt x="0" y="0"/>
                  </a:moveTo>
                  <a:lnTo>
                    <a:pt x="2287271" y="0"/>
                  </a:lnTo>
                  <a:lnTo>
                    <a:pt x="2287271" y="970357"/>
                  </a:lnTo>
                  <a:lnTo>
                    <a:pt x="0" y="970357"/>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Holistic experience on integrating new data pipeline into existing Data Solutions.</a:t>
              </a:r>
            </a:p>
          </p:txBody>
        </p:sp>
      </p:grpSp>
      <p:grpSp>
        <p:nvGrpSpPr>
          <p:cNvPr id="37" name="Group 36">
            <a:extLst>
              <a:ext uri="{FF2B5EF4-FFF2-40B4-BE49-F238E27FC236}">
                <a16:creationId xmlns:a16="http://schemas.microsoft.com/office/drawing/2014/main" id="{A73DF62D-BD3C-4983-B114-1BEF932A587C}"/>
              </a:ext>
            </a:extLst>
          </p:cNvPr>
          <p:cNvGrpSpPr/>
          <p:nvPr/>
        </p:nvGrpSpPr>
        <p:grpSpPr>
          <a:xfrm>
            <a:off x="7016481" y="4157057"/>
            <a:ext cx="4146324" cy="970357"/>
            <a:chOff x="2252859" y="3207048"/>
            <a:chExt cx="4146324" cy="970357"/>
          </a:xfrm>
        </p:grpSpPr>
        <p:sp>
          <p:nvSpPr>
            <p:cNvPr id="28" name="Oval 27">
              <a:extLst>
                <a:ext uri="{FF2B5EF4-FFF2-40B4-BE49-F238E27FC236}">
                  <a16:creationId xmlns:a16="http://schemas.microsoft.com/office/drawing/2014/main" id="{DBA4F410-E49C-4E6C-84B8-56BAE5DA8067}"/>
                </a:ext>
              </a:extLst>
            </p:cNvPr>
            <p:cNvSpPr/>
            <p:nvPr/>
          </p:nvSpPr>
          <p:spPr>
            <a:xfrm>
              <a:off x="2252859" y="3207048"/>
              <a:ext cx="970357" cy="970357"/>
            </a:xfrm>
            <a:prstGeom prst="ellipse">
              <a:avLst/>
            </a:prstGeom>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29" name="Rectangle 28" descr="Workflow">
              <a:extLst>
                <a:ext uri="{FF2B5EF4-FFF2-40B4-BE49-F238E27FC236}">
                  <a16:creationId xmlns:a16="http://schemas.microsoft.com/office/drawing/2014/main" id="{E4A89677-C6B7-4CB9-A61B-2B368BF4A4F7}"/>
                </a:ext>
              </a:extLst>
            </p:cNvPr>
            <p:cNvSpPr/>
            <p:nvPr/>
          </p:nvSpPr>
          <p:spPr>
            <a:xfrm>
              <a:off x="2456634" y="3410823"/>
              <a:ext cx="562807" cy="562807"/>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effectLst>
              <a:innerShdw blurRad="63500" dist="50800" dir="13500000">
                <a:prstClr val="black">
                  <a:alpha val="50000"/>
                </a:prstClr>
              </a:innerShdw>
            </a:effectLst>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30" name="Freeform: Shape 29">
              <a:extLst>
                <a:ext uri="{FF2B5EF4-FFF2-40B4-BE49-F238E27FC236}">
                  <a16:creationId xmlns:a16="http://schemas.microsoft.com/office/drawing/2014/main" id="{42BF66E0-2ED3-4A54-988E-CCDED345144B}"/>
                </a:ext>
              </a:extLst>
            </p:cNvPr>
            <p:cNvSpPr/>
            <p:nvPr/>
          </p:nvSpPr>
          <p:spPr>
            <a:xfrm>
              <a:off x="3431150" y="3207048"/>
              <a:ext cx="2968033" cy="970357"/>
            </a:xfrm>
            <a:custGeom>
              <a:avLst/>
              <a:gdLst>
                <a:gd name="connsiteX0" fmla="*/ 0 w 2287271"/>
                <a:gd name="connsiteY0" fmla="*/ 0 h 970357"/>
                <a:gd name="connsiteX1" fmla="*/ 2287271 w 2287271"/>
                <a:gd name="connsiteY1" fmla="*/ 0 h 970357"/>
                <a:gd name="connsiteX2" fmla="*/ 2287271 w 2287271"/>
                <a:gd name="connsiteY2" fmla="*/ 970357 h 970357"/>
                <a:gd name="connsiteX3" fmla="*/ 0 w 2287271"/>
                <a:gd name="connsiteY3" fmla="*/ 970357 h 970357"/>
                <a:gd name="connsiteX4" fmla="*/ 0 w 2287271"/>
                <a:gd name="connsiteY4" fmla="*/ 0 h 970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271" h="970357">
                  <a:moveTo>
                    <a:pt x="0" y="0"/>
                  </a:moveTo>
                  <a:lnTo>
                    <a:pt x="2287271" y="0"/>
                  </a:lnTo>
                  <a:lnTo>
                    <a:pt x="2287271" y="970357"/>
                  </a:lnTo>
                  <a:lnTo>
                    <a:pt x="0" y="970357"/>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Post Project opportunities to further insights with ML. In fact, we will be expanding the team after the project.</a:t>
              </a:r>
            </a:p>
          </p:txBody>
        </p:sp>
      </p:grpSp>
      <p:grpSp>
        <p:nvGrpSpPr>
          <p:cNvPr id="38" name="Group 37">
            <a:extLst>
              <a:ext uri="{FF2B5EF4-FFF2-40B4-BE49-F238E27FC236}">
                <a16:creationId xmlns:a16="http://schemas.microsoft.com/office/drawing/2014/main" id="{609C66A4-46CF-4634-AD23-41EB72008F4F}"/>
              </a:ext>
            </a:extLst>
          </p:cNvPr>
          <p:cNvGrpSpPr/>
          <p:nvPr/>
        </p:nvGrpSpPr>
        <p:grpSpPr>
          <a:xfrm>
            <a:off x="1851924" y="4157057"/>
            <a:ext cx="3438534" cy="970357"/>
            <a:chOff x="6116961" y="3207048"/>
            <a:chExt cx="3465563" cy="970357"/>
          </a:xfrm>
        </p:grpSpPr>
        <p:sp>
          <p:nvSpPr>
            <p:cNvPr id="31" name="Oval 30">
              <a:extLst>
                <a:ext uri="{FF2B5EF4-FFF2-40B4-BE49-F238E27FC236}">
                  <a16:creationId xmlns:a16="http://schemas.microsoft.com/office/drawing/2014/main" id="{9F912EB8-80BC-4529-BAEA-277B8DF752C2}"/>
                </a:ext>
              </a:extLst>
            </p:cNvPr>
            <p:cNvSpPr/>
            <p:nvPr/>
          </p:nvSpPr>
          <p:spPr>
            <a:xfrm>
              <a:off x="6116961" y="3207048"/>
              <a:ext cx="970357" cy="970357"/>
            </a:xfrm>
            <a:prstGeom prst="ellipse">
              <a:avLst/>
            </a:prstGeom>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32" name="Rectangle 31" descr="Robot">
              <a:extLst>
                <a:ext uri="{FF2B5EF4-FFF2-40B4-BE49-F238E27FC236}">
                  <a16:creationId xmlns:a16="http://schemas.microsoft.com/office/drawing/2014/main" id="{A1E0998D-A02C-4C06-8809-7063FBFE43EE}"/>
                </a:ext>
              </a:extLst>
            </p:cNvPr>
            <p:cNvSpPr/>
            <p:nvPr/>
          </p:nvSpPr>
          <p:spPr>
            <a:xfrm>
              <a:off x="6320736" y="3410823"/>
              <a:ext cx="562807" cy="562807"/>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effectLst>
              <a:innerShdw blurRad="63500" dist="50800" dir="13500000">
                <a:prstClr val="black">
                  <a:alpha val="50000"/>
                </a:prstClr>
              </a:innerShdw>
            </a:effectLst>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a:lstStyle/>
            <a:p>
              <a:endParaRPr lang="en-US" dirty="0"/>
            </a:p>
          </p:txBody>
        </p:sp>
        <p:sp>
          <p:nvSpPr>
            <p:cNvPr id="33" name="Freeform: Shape 32">
              <a:extLst>
                <a:ext uri="{FF2B5EF4-FFF2-40B4-BE49-F238E27FC236}">
                  <a16:creationId xmlns:a16="http://schemas.microsoft.com/office/drawing/2014/main" id="{3F7849EE-8E25-432A-ADA7-2F781190580C}"/>
                </a:ext>
              </a:extLst>
            </p:cNvPr>
            <p:cNvSpPr/>
            <p:nvPr/>
          </p:nvSpPr>
          <p:spPr>
            <a:xfrm>
              <a:off x="7295253" y="3207048"/>
              <a:ext cx="2287271" cy="970357"/>
            </a:xfrm>
            <a:custGeom>
              <a:avLst/>
              <a:gdLst>
                <a:gd name="connsiteX0" fmla="*/ 0 w 2287271"/>
                <a:gd name="connsiteY0" fmla="*/ 0 h 970357"/>
                <a:gd name="connsiteX1" fmla="*/ 2287271 w 2287271"/>
                <a:gd name="connsiteY1" fmla="*/ 0 h 970357"/>
                <a:gd name="connsiteX2" fmla="*/ 2287271 w 2287271"/>
                <a:gd name="connsiteY2" fmla="*/ 970357 h 970357"/>
                <a:gd name="connsiteX3" fmla="*/ 0 w 2287271"/>
                <a:gd name="connsiteY3" fmla="*/ 970357 h 970357"/>
                <a:gd name="connsiteX4" fmla="*/ 0 w 2287271"/>
                <a:gd name="connsiteY4" fmla="*/ 0 h 970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271" h="970357">
                  <a:moveTo>
                    <a:pt x="0" y="0"/>
                  </a:moveTo>
                  <a:lnTo>
                    <a:pt x="2287271" y="0"/>
                  </a:lnTo>
                  <a:lnTo>
                    <a:pt x="2287271" y="970357"/>
                  </a:lnTo>
                  <a:lnTo>
                    <a:pt x="0" y="970357"/>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Exposure to industrial tools like Databricks, Azure, GitHub etc.</a:t>
              </a:r>
            </a:p>
          </p:txBody>
        </p:sp>
      </p:grpSp>
      <p:sp>
        <p:nvSpPr>
          <p:cNvPr id="5" name="Slide Number Placeholder 4">
            <a:extLst>
              <a:ext uri="{FF2B5EF4-FFF2-40B4-BE49-F238E27FC236}">
                <a16:creationId xmlns:a16="http://schemas.microsoft.com/office/drawing/2014/main" id="{D04A286B-99AF-4C29-B4D0-651D75208232}"/>
              </a:ext>
            </a:extLst>
          </p:cNvPr>
          <p:cNvSpPr>
            <a:spLocks noGrp="1"/>
          </p:cNvSpPr>
          <p:nvPr>
            <p:ph type="sldNum" sz="quarter" idx="12"/>
          </p:nvPr>
        </p:nvSpPr>
        <p:spPr/>
        <p:txBody>
          <a:bodyPr/>
          <a:lstStyle/>
          <a:p>
            <a:fld id="{0A07EB77-451E-4438-B1B2-D897138DA348}" type="slidenum">
              <a:rPr lang="en-US" smtClean="0"/>
              <a:t>20</a:t>
            </a:fld>
            <a:endParaRPr lang="en-US"/>
          </a:p>
        </p:txBody>
      </p:sp>
      <p:grpSp>
        <p:nvGrpSpPr>
          <p:cNvPr id="3" name="Group 2">
            <a:extLst>
              <a:ext uri="{FF2B5EF4-FFF2-40B4-BE49-F238E27FC236}">
                <a16:creationId xmlns:a16="http://schemas.microsoft.com/office/drawing/2014/main" id="{5AEA7927-5C0E-42A8-BAA6-562CC2B40399}"/>
              </a:ext>
            </a:extLst>
          </p:cNvPr>
          <p:cNvGrpSpPr/>
          <p:nvPr/>
        </p:nvGrpSpPr>
        <p:grpSpPr>
          <a:xfrm>
            <a:off x="3263773" y="6040094"/>
            <a:ext cx="4689218" cy="511163"/>
            <a:chOff x="2370131" y="5397929"/>
            <a:chExt cx="4689218" cy="511163"/>
          </a:xfrm>
        </p:grpSpPr>
        <p:pic>
          <p:nvPicPr>
            <p:cNvPr id="7" name="Picture 6">
              <a:extLst>
                <a:ext uri="{FF2B5EF4-FFF2-40B4-BE49-F238E27FC236}">
                  <a16:creationId xmlns:a16="http://schemas.microsoft.com/office/drawing/2014/main" id="{BB977A65-10C5-4E40-8648-0530825E2D1D}"/>
                </a:ext>
              </a:extLst>
            </p:cNvPr>
            <p:cNvPicPr>
              <a:picLocks noChangeAspect="1"/>
            </p:cNvPicPr>
            <p:nvPr/>
          </p:nvPicPr>
          <p:blipFill>
            <a:blip r:embed="rId11"/>
            <a:stretch>
              <a:fillRect/>
            </a:stretch>
          </p:blipFill>
          <p:spPr>
            <a:xfrm>
              <a:off x="3409673" y="5475979"/>
              <a:ext cx="775904" cy="325229"/>
            </a:xfrm>
            <a:prstGeom prst="rect">
              <a:avLst/>
            </a:prstGeom>
          </p:spPr>
        </p:pic>
        <p:pic>
          <p:nvPicPr>
            <p:cNvPr id="9" name="Picture 8" descr="Icon&#10;&#10;Description automatically generated">
              <a:extLst>
                <a:ext uri="{FF2B5EF4-FFF2-40B4-BE49-F238E27FC236}">
                  <a16:creationId xmlns:a16="http://schemas.microsoft.com/office/drawing/2014/main" id="{A3C4423D-44B6-433B-894D-1BB0E98BE936}"/>
                </a:ext>
              </a:extLst>
            </p:cNvPr>
            <p:cNvPicPr>
              <a:picLocks noChangeAspect="1"/>
            </p:cNvPicPr>
            <p:nvPr/>
          </p:nvPicPr>
          <p:blipFill>
            <a:blip r:embed="rId12"/>
            <a:stretch>
              <a:fillRect/>
            </a:stretch>
          </p:blipFill>
          <p:spPr>
            <a:xfrm>
              <a:off x="2370131" y="5443389"/>
              <a:ext cx="379374" cy="357819"/>
            </a:xfrm>
            <a:prstGeom prst="rect">
              <a:avLst/>
            </a:prstGeom>
          </p:spPr>
        </p:pic>
        <p:pic>
          <p:nvPicPr>
            <p:cNvPr id="11" name="Picture 10" descr="Logo&#10;&#10;Description automatically generated">
              <a:extLst>
                <a:ext uri="{FF2B5EF4-FFF2-40B4-BE49-F238E27FC236}">
                  <a16:creationId xmlns:a16="http://schemas.microsoft.com/office/drawing/2014/main" id="{4089860E-887B-45E5-BE56-B3408ADF0777}"/>
                </a:ext>
              </a:extLst>
            </p:cNvPr>
            <p:cNvPicPr>
              <a:picLocks noChangeAspect="1"/>
            </p:cNvPicPr>
            <p:nvPr/>
          </p:nvPicPr>
          <p:blipFill>
            <a:blip r:embed="rId13"/>
            <a:stretch>
              <a:fillRect/>
            </a:stretch>
          </p:blipFill>
          <p:spPr>
            <a:xfrm>
              <a:off x="5550726" y="5449572"/>
              <a:ext cx="574400" cy="459520"/>
            </a:xfrm>
            <a:prstGeom prst="rect">
              <a:avLst/>
            </a:prstGeom>
          </p:spPr>
        </p:pic>
        <p:pic>
          <p:nvPicPr>
            <p:cNvPr id="13" name="Picture 12" descr="Icon&#10;&#10;Description automatically generated with low confidence">
              <a:extLst>
                <a:ext uri="{FF2B5EF4-FFF2-40B4-BE49-F238E27FC236}">
                  <a16:creationId xmlns:a16="http://schemas.microsoft.com/office/drawing/2014/main" id="{60B45A1B-5E6F-4C56-9B14-BB518D1E58E6}"/>
                </a:ext>
              </a:extLst>
            </p:cNvPr>
            <p:cNvPicPr>
              <a:picLocks noChangeAspect="1"/>
            </p:cNvPicPr>
            <p:nvPr/>
          </p:nvPicPr>
          <p:blipFill>
            <a:blip r:embed="rId14"/>
            <a:stretch>
              <a:fillRect/>
            </a:stretch>
          </p:blipFill>
          <p:spPr>
            <a:xfrm>
              <a:off x="6657810" y="5475979"/>
              <a:ext cx="401539" cy="418207"/>
            </a:xfrm>
            <a:prstGeom prst="rect">
              <a:avLst/>
            </a:prstGeom>
          </p:spPr>
        </p:pic>
        <p:pic>
          <p:nvPicPr>
            <p:cNvPr id="15" name="Picture 14" descr="Logo&#10;&#10;Description automatically generated with low confidence">
              <a:extLst>
                <a:ext uri="{FF2B5EF4-FFF2-40B4-BE49-F238E27FC236}">
                  <a16:creationId xmlns:a16="http://schemas.microsoft.com/office/drawing/2014/main" id="{506E579E-C31E-4752-9934-E58ABD3AD34E}"/>
                </a:ext>
              </a:extLst>
            </p:cNvPr>
            <p:cNvPicPr>
              <a:picLocks noChangeAspect="1"/>
            </p:cNvPicPr>
            <p:nvPr/>
          </p:nvPicPr>
          <p:blipFill>
            <a:blip r:embed="rId15"/>
            <a:stretch>
              <a:fillRect/>
            </a:stretch>
          </p:blipFill>
          <p:spPr>
            <a:xfrm>
              <a:off x="4580873" y="5397929"/>
              <a:ext cx="574400" cy="511163"/>
            </a:xfrm>
            <a:prstGeom prst="rect">
              <a:avLst/>
            </a:prstGeom>
          </p:spPr>
        </p:pic>
      </p:grpSp>
    </p:spTree>
    <p:extLst>
      <p:ext uri="{BB962C8B-B14F-4D97-AF65-F5344CB8AC3E}">
        <p14:creationId xmlns:p14="http://schemas.microsoft.com/office/powerpoint/2010/main" val="261184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6"/>
                                        </p:tgtEl>
                                      </p:cBhvr>
                                    </p:animEffect>
                                    <p:animScale>
                                      <p:cBhvr>
                                        <p:cTn id="7" dur="250" autoRev="1" fill="hold"/>
                                        <p:tgtEl>
                                          <p:spTgt spid="3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39"/>
                                        </p:tgtEl>
                                      </p:cBhvr>
                                    </p:animEffect>
                                    <p:animScale>
                                      <p:cBhvr>
                                        <p:cTn id="12" dur="250" autoRev="1" fill="hold"/>
                                        <p:tgtEl>
                                          <p:spTgt spid="3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38"/>
                                        </p:tgtEl>
                                      </p:cBhvr>
                                    </p:animEffect>
                                    <p:animScale>
                                      <p:cBhvr>
                                        <p:cTn id="17" dur="250" autoRev="1" fill="hold"/>
                                        <p:tgtEl>
                                          <p:spTgt spid="38"/>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7"/>
                                        </p:tgtEl>
                                      </p:cBhvr>
                                    </p:animEffect>
                                    <p:animScale>
                                      <p:cBhvr>
                                        <p:cTn id="22"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ED357-CF1F-4F00-BBEB-35730FFA6280}"/>
              </a:ext>
            </a:extLst>
          </p:cNvPr>
          <p:cNvSpPr>
            <a:spLocks noGrp="1"/>
          </p:cNvSpPr>
          <p:nvPr>
            <p:ph type="title"/>
          </p:nvPr>
        </p:nvSpPr>
        <p:spPr>
          <a:xfrm>
            <a:off x="3160014" y="2934971"/>
            <a:ext cx="5871971" cy="1152398"/>
          </a:xfrm>
        </p:spPr>
        <p:txBody>
          <a:bodyPr/>
          <a:lstStyle/>
          <a:p>
            <a:pPr algn="ctr"/>
            <a:r>
              <a:rPr lang="en-US" b="1" dirty="0">
                <a:solidFill>
                  <a:srgbClr val="1E4D60"/>
                </a:solidFill>
              </a:rPr>
              <a:t>Thank You</a:t>
            </a:r>
          </a:p>
        </p:txBody>
      </p:sp>
      <p:sp>
        <p:nvSpPr>
          <p:cNvPr id="4" name="Slide Number Placeholder 3">
            <a:extLst>
              <a:ext uri="{FF2B5EF4-FFF2-40B4-BE49-F238E27FC236}">
                <a16:creationId xmlns:a16="http://schemas.microsoft.com/office/drawing/2014/main" id="{5030ED83-0165-4D44-9B99-7B29E3973CA3}"/>
              </a:ext>
            </a:extLst>
          </p:cNvPr>
          <p:cNvSpPr>
            <a:spLocks noGrp="1"/>
          </p:cNvSpPr>
          <p:nvPr>
            <p:ph type="sldNum" sz="quarter" idx="12"/>
          </p:nvPr>
        </p:nvSpPr>
        <p:spPr/>
        <p:txBody>
          <a:bodyPr/>
          <a:lstStyle/>
          <a:p>
            <a:fld id="{0A07EB77-451E-4438-B1B2-D897138DA348}" type="slidenum">
              <a:rPr lang="en-US" smtClean="0"/>
              <a:t>21</a:t>
            </a:fld>
            <a:endParaRPr lang="en-US"/>
          </a:p>
        </p:txBody>
      </p:sp>
    </p:spTree>
    <p:extLst>
      <p:ext uri="{BB962C8B-B14F-4D97-AF65-F5344CB8AC3E}">
        <p14:creationId xmlns:p14="http://schemas.microsoft.com/office/powerpoint/2010/main" val="3870276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4BCB1BC-9C95-4058-9552-7850381E863D}"/>
              </a:ext>
            </a:extLst>
          </p:cNvPr>
          <p:cNvPicPr>
            <a:picLocks noChangeAspect="1"/>
          </p:cNvPicPr>
          <p:nvPr/>
        </p:nvPicPr>
        <p:blipFill>
          <a:blip r:embed="rId3"/>
          <a:stretch>
            <a:fillRect/>
          </a:stretch>
        </p:blipFill>
        <p:spPr>
          <a:xfrm>
            <a:off x="3154680" y="2005328"/>
            <a:ext cx="5458968" cy="2413094"/>
          </a:xfrm>
          <a:prstGeom prst="rect">
            <a:avLst/>
          </a:prstGeom>
        </p:spPr>
      </p:pic>
      <p:sp>
        <p:nvSpPr>
          <p:cNvPr id="11" name="Slide Number Placeholder 10">
            <a:extLst>
              <a:ext uri="{FF2B5EF4-FFF2-40B4-BE49-F238E27FC236}">
                <a16:creationId xmlns:a16="http://schemas.microsoft.com/office/drawing/2014/main" id="{6BADFB4C-FD95-47AA-98CF-177C70D60956}"/>
              </a:ext>
            </a:extLst>
          </p:cNvPr>
          <p:cNvSpPr>
            <a:spLocks noGrp="1"/>
          </p:cNvSpPr>
          <p:nvPr>
            <p:ph type="sldNum" sz="quarter" idx="12"/>
          </p:nvPr>
        </p:nvSpPr>
        <p:spPr/>
        <p:txBody>
          <a:bodyPr/>
          <a:lstStyle/>
          <a:p>
            <a:fld id="{0A07EB77-451E-4438-B1B2-D897138DA348}" type="slidenum">
              <a:rPr lang="en-US" smtClean="0"/>
              <a:t>22</a:t>
            </a:fld>
            <a:endParaRPr lang="en-US"/>
          </a:p>
        </p:txBody>
      </p:sp>
    </p:spTree>
    <p:extLst>
      <p:ext uri="{BB962C8B-B14F-4D97-AF65-F5344CB8AC3E}">
        <p14:creationId xmlns:p14="http://schemas.microsoft.com/office/powerpoint/2010/main" val="184776504"/>
      </p:ext>
    </p:extLst>
  </p:cSld>
  <p:clrMapOvr>
    <a:masterClrMapping/>
  </p:clrMapOvr>
  <mc:AlternateContent xmlns:mc="http://schemas.openxmlformats.org/markup-compatibility/2006" xmlns:p14="http://schemas.microsoft.com/office/powerpoint/2010/main">
    <mc:Choice Requires="p14">
      <p:transition spd="slow" p14:dur="225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CE8692-441B-4913-984C-C2BAD21D5D76}"/>
              </a:ext>
            </a:extLst>
          </p:cNvPr>
          <p:cNvSpPr/>
          <p:nvPr/>
        </p:nvSpPr>
        <p:spPr>
          <a:xfrm>
            <a:off x="3958626" y="1948069"/>
            <a:ext cx="4305051" cy="2777277"/>
          </a:xfrm>
          <a:prstGeom prst="rect">
            <a:avLst/>
          </a:prstGeom>
          <a:solidFill>
            <a:srgbClr val="1E4D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3ED357-CF1F-4F00-BBEB-35730FFA6280}"/>
              </a:ext>
            </a:extLst>
          </p:cNvPr>
          <p:cNvSpPr>
            <a:spLocks noGrp="1"/>
          </p:cNvSpPr>
          <p:nvPr>
            <p:ph type="title"/>
          </p:nvPr>
        </p:nvSpPr>
        <p:spPr>
          <a:xfrm>
            <a:off x="3160014" y="2934971"/>
            <a:ext cx="5871971" cy="1152398"/>
          </a:xfrm>
        </p:spPr>
        <p:txBody>
          <a:bodyPr/>
          <a:lstStyle/>
          <a:p>
            <a:pPr algn="ctr"/>
            <a:r>
              <a:rPr lang="en-US" b="1" dirty="0">
                <a:solidFill>
                  <a:schemeClr val="bg1"/>
                </a:solidFill>
              </a:rPr>
              <a:t>Appendix</a:t>
            </a:r>
          </a:p>
        </p:txBody>
      </p:sp>
      <p:sp>
        <p:nvSpPr>
          <p:cNvPr id="4" name="Slide Number Placeholder 3">
            <a:extLst>
              <a:ext uri="{FF2B5EF4-FFF2-40B4-BE49-F238E27FC236}">
                <a16:creationId xmlns:a16="http://schemas.microsoft.com/office/drawing/2014/main" id="{5030ED83-0165-4D44-9B99-7B29E3973CA3}"/>
              </a:ext>
            </a:extLst>
          </p:cNvPr>
          <p:cNvSpPr>
            <a:spLocks noGrp="1"/>
          </p:cNvSpPr>
          <p:nvPr>
            <p:ph type="sldNum" sz="quarter" idx="12"/>
          </p:nvPr>
        </p:nvSpPr>
        <p:spPr/>
        <p:txBody>
          <a:bodyPr/>
          <a:lstStyle/>
          <a:p>
            <a:fld id="{0A07EB77-451E-4438-B1B2-D897138DA348}" type="slidenum">
              <a:rPr lang="en-US" smtClean="0"/>
              <a:t>23</a:t>
            </a:fld>
            <a:endParaRPr lang="en-US"/>
          </a:p>
        </p:txBody>
      </p:sp>
    </p:spTree>
    <p:extLst>
      <p:ext uri="{BB962C8B-B14F-4D97-AF65-F5344CB8AC3E}">
        <p14:creationId xmlns:p14="http://schemas.microsoft.com/office/powerpoint/2010/main" val="3979912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C6FD98-373D-4A04-8D4F-94EC11DBA471}"/>
              </a:ext>
            </a:extLst>
          </p:cNvPr>
          <p:cNvSpPr>
            <a:spLocks noGrp="1"/>
          </p:cNvSpPr>
          <p:nvPr>
            <p:ph type="sldNum" sz="quarter" idx="12"/>
          </p:nvPr>
        </p:nvSpPr>
        <p:spPr/>
        <p:txBody>
          <a:bodyPr/>
          <a:lstStyle/>
          <a:p>
            <a:fld id="{0A07EB77-451E-4438-B1B2-D897138DA348}" type="slidenum">
              <a:rPr lang="en-US" smtClean="0"/>
              <a:t>24</a:t>
            </a:fld>
            <a:endParaRPr lang="en-US"/>
          </a:p>
        </p:txBody>
      </p:sp>
      <p:sp>
        <p:nvSpPr>
          <p:cNvPr id="5" name="Rectangle 4">
            <a:extLst>
              <a:ext uri="{FF2B5EF4-FFF2-40B4-BE49-F238E27FC236}">
                <a16:creationId xmlns:a16="http://schemas.microsoft.com/office/drawing/2014/main" id="{77B53C0F-B534-4B65-90C1-9786A1443D00}"/>
              </a:ext>
            </a:extLst>
          </p:cNvPr>
          <p:cNvSpPr/>
          <p:nvPr/>
        </p:nvSpPr>
        <p:spPr>
          <a:xfrm>
            <a:off x="0" y="2510028"/>
            <a:ext cx="12192000" cy="1467612"/>
          </a:xfrm>
          <a:prstGeom prst="rect">
            <a:avLst/>
          </a:prstGeom>
          <a:gradFill flip="none" rotWithShape="1">
            <a:gsLst>
              <a:gs pos="0">
                <a:srgbClr val="1E4D60">
                  <a:shade val="30000"/>
                  <a:satMod val="115000"/>
                </a:srgbClr>
              </a:gs>
              <a:gs pos="50000">
                <a:srgbClr val="1E4D60">
                  <a:shade val="67500"/>
                  <a:satMod val="115000"/>
                </a:srgbClr>
              </a:gs>
              <a:gs pos="100000">
                <a:srgbClr val="1E4D60">
                  <a:shade val="100000"/>
                  <a:satMod val="115000"/>
                </a:srgbClr>
              </a:gs>
            </a:gsLst>
            <a:lin ang="16200000" scaled="1"/>
            <a:tileRect/>
          </a:gra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E37F08-2439-4FA2-B434-92E0284F2A6D}"/>
              </a:ext>
            </a:extLst>
          </p:cNvPr>
          <p:cNvSpPr>
            <a:spLocks noGrp="1"/>
          </p:cNvSpPr>
          <p:nvPr>
            <p:ph type="title"/>
          </p:nvPr>
        </p:nvSpPr>
        <p:spPr>
          <a:xfrm>
            <a:off x="2786634" y="2699829"/>
            <a:ext cx="6911340" cy="1088009"/>
          </a:xfrm>
        </p:spPr>
        <p:txBody>
          <a:bodyPr/>
          <a:lstStyle/>
          <a:p>
            <a:r>
              <a:rPr lang="en-US" sz="4400" b="1" dirty="0">
                <a:solidFill>
                  <a:schemeClr val="bg1"/>
                </a:solidFill>
                <a:latin typeface="Arial" panose="020B0604020202020204" pitchFamily="34" charset="0"/>
                <a:cs typeface="Arial" panose="020B0604020202020204" pitchFamily="34" charset="0"/>
              </a:rPr>
              <a:t>SMH MARKET TRACKER</a:t>
            </a:r>
            <a:endParaRPr lang="en-US" b="1" dirty="0">
              <a:solidFill>
                <a:schemeClr val="bg1"/>
              </a:solidFill>
            </a:endParaRPr>
          </a:p>
        </p:txBody>
      </p:sp>
    </p:spTree>
    <p:extLst>
      <p:ext uri="{BB962C8B-B14F-4D97-AF65-F5344CB8AC3E}">
        <p14:creationId xmlns:p14="http://schemas.microsoft.com/office/powerpoint/2010/main" val="2250681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8D1EB64-FCBD-460A-B26F-EB1F0A07097A}"/>
              </a:ext>
            </a:extLst>
          </p:cNvPr>
          <p:cNvSpPr/>
          <p:nvPr/>
        </p:nvSpPr>
        <p:spPr>
          <a:xfrm>
            <a:off x="916757" y="2417919"/>
            <a:ext cx="3044952" cy="1415161"/>
          </a:xfrm>
          <a:prstGeom prst="rect">
            <a:avLst/>
          </a:prstGeom>
          <a:solidFill>
            <a:srgbClr val="1E4D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54B78039-F521-4E90-B37E-DF35E0F82022}"/>
              </a:ext>
            </a:extLst>
          </p:cNvPr>
          <p:cNvSpPr>
            <a:spLocks noGrp="1"/>
          </p:cNvSpPr>
          <p:nvPr>
            <p:ph type="sldNum" sz="quarter" idx="12"/>
          </p:nvPr>
        </p:nvSpPr>
        <p:spPr/>
        <p:txBody>
          <a:bodyPr/>
          <a:lstStyle/>
          <a:p>
            <a:fld id="{0A07EB77-451E-4438-B1B2-D897138DA348}" type="slidenum">
              <a:rPr lang="en-US" smtClean="0"/>
              <a:t>25</a:t>
            </a:fld>
            <a:endParaRPr lang="en-US"/>
          </a:p>
        </p:txBody>
      </p:sp>
      <p:sp>
        <p:nvSpPr>
          <p:cNvPr id="23" name="Rectangle 22">
            <a:extLst>
              <a:ext uri="{FF2B5EF4-FFF2-40B4-BE49-F238E27FC236}">
                <a16:creationId xmlns:a16="http://schemas.microsoft.com/office/drawing/2014/main" id="{F365EF38-601C-4B07-B878-79BEE48E0253}"/>
              </a:ext>
            </a:extLst>
          </p:cNvPr>
          <p:cNvSpPr/>
          <p:nvPr/>
        </p:nvSpPr>
        <p:spPr>
          <a:xfrm>
            <a:off x="613399" y="1703851"/>
            <a:ext cx="3975573" cy="2312556"/>
          </a:xfrm>
          <a:prstGeom prst="rect">
            <a:avLst/>
          </a:prstGeom>
          <a:solidFill>
            <a:srgbClr val="1E4D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B5049C7-835C-42BB-9CC8-876B4CD47980}"/>
              </a:ext>
            </a:extLst>
          </p:cNvPr>
          <p:cNvSpPr txBox="1">
            <a:spLocks/>
          </p:cNvSpPr>
          <p:nvPr/>
        </p:nvSpPr>
        <p:spPr>
          <a:xfrm>
            <a:off x="1079713" y="2417919"/>
            <a:ext cx="28102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Goal</a:t>
            </a:r>
          </a:p>
        </p:txBody>
      </p:sp>
      <p:sp>
        <p:nvSpPr>
          <p:cNvPr id="20" name="Freeform: Shape 19">
            <a:extLst>
              <a:ext uri="{FF2B5EF4-FFF2-40B4-BE49-F238E27FC236}">
                <a16:creationId xmlns:a16="http://schemas.microsoft.com/office/drawing/2014/main" id="{2D35F245-B634-4BD1-B4E6-2B1DC221E964}"/>
              </a:ext>
            </a:extLst>
          </p:cNvPr>
          <p:cNvSpPr/>
          <p:nvPr/>
        </p:nvSpPr>
        <p:spPr>
          <a:xfrm>
            <a:off x="5384936" y="1826464"/>
            <a:ext cx="5548108" cy="955730"/>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3379271"/>
              <a:satOff val="-8710"/>
              <a:lumOff val="-5883"/>
              <a:alphaOff val="0"/>
            </a:schemeClr>
          </a:effectRef>
          <a:fontRef idx="minor">
            <a:schemeClr val="lt1"/>
          </a:fontRef>
        </p:style>
        <p:txBody>
          <a:bodyPr spcFirstLastPara="0" vert="horz" wrap="square" lIns="79727" tIns="79727" rIns="79727" bIns="79727" numCol="1" spcCol="1270" anchor="ctr" anchorCtr="0">
            <a:noAutofit/>
          </a:bodyPr>
          <a:lstStyle/>
          <a:p>
            <a:pPr marL="285750" indent="-285750">
              <a:lnSpc>
                <a:spcPct val="110000"/>
              </a:lnSpc>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Create an interactive application to display Trended Building Permits, Market and Economic Indicators.</a:t>
            </a:r>
          </a:p>
        </p:txBody>
      </p:sp>
      <p:sp>
        <p:nvSpPr>
          <p:cNvPr id="21" name="Freeform: Shape 20">
            <a:extLst>
              <a:ext uri="{FF2B5EF4-FFF2-40B4-BE49-F238E27FC236}">
                <a16:creationId xmlns:a16="http://schemas.microsoft.com/office/drawing/2014/main" id="{CE546B13-81F9-4BF4-BED4-397EA7BA6866}"/>
              </a:ext>
            </a:extLst>
          </p:cNvPr>
          <p:cNvSpPr/>
          <p:nvPr/>
        </p:nvSpPr>
        <p:spPr>
          <a:xfrm>
            <a:off x="5384936" y="3125499"/>
            <a:ext cx="5548108" cy="718330"/>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3379271"/>
              <a:satOff val="-8710"/>
              <a:lumOff val="-5883"/>
              <a:alphaOff val="0"/>
            </a:schemeClr>
          </a:effectRef>
          <a:fontRef idx="minor">
            <a:schemeClr val="lt1"/>
          </a:fontRef>
        </p:style>
        <p:txBody>
          <a:bodyPr spcFirstLastPara="0" vert="horz" wrap="square" lIns="79727" tIns="79727" rIns="79727" bIns="79727" numCol="1" spcCol="1270" anchor="ctr" anchorCtr="0">
            <a:noAutofit/>
          </a:bodyPr>
          <a:lstStyle/>
          <a:p>
            <a:pPr marL="285750" indent="-285750">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Aggregate and Engineer data from over 3000 API endpoints</a:t>
            </a:r>
          </a:p>
          <a:p>
            <a:pPr marL="285750" indent="-285750">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7945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854B-677C-472D-AE83-0C30C9BC8F1F}"/>
              </a:ext>
            </a:extLst>
          </p:cNvPr>
          <p:cNvSpPr>
            <a:spLocks noGrp="1"/>
          </p:cNvSpPr>
          <p:nvPr>
            <p:ph type="title"/>
          </p:nvPr>
        </p:nvSpPr>
        <p:spPr>
          <a:xfrm>
            <a:off x="943356" y="128942"/>
            <a:ext cx="10515600" cy="798605"/>
          </a:xfrm>
        </p:spPr>
        <p:txBody>
          <a:bodyPr/>
          <a:lstStyle/>
          <a:p>
            <a:pPr algn="ctr"/>
            <a:r>
              <a:rPr lang="en-US" u="sng" dirty="0"/>
              <a:t>PROCESS FLOW AND COMPONENTS</a:t>
            </a:r>
          </a:p>
        </p:txBody>
      </p:sp>
      <p:sp>
        <p:nvSpPr>
          <p:cNvPr id="4" name="Rectangle: Rounded Corners 3">
            <a:extLst>
              <a:ext uri="{FF2B5EF4-FFF2-40B4-BE49-F238E27FC236}">
                <a16:creationId xmlns:a16="http://schemas.microsoft.com/office/drawing/2014/main" id="{BD709327-1590-40A1-A9C5-656BA46E21C6}"/>
              </a:ext>
            </a:extLst>
          </p:cNvPr>
          <p:cNvSpPr/>
          <p:nvPr/>
        </p:nvSpPr>
        <p:spPr>
          <a:xfrm>
            <a:off x="1524001" y="2046519"/>
            <a:ext cx="2081348" cy="8708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Building Permits Extract</a:t>
            </a:r>
          </a:p>
          <a:p>
            <a:pPr algn="ctr"/>
            <a:r>
              <a:rPr lang="en-US" sz="1200" i="1" dirty="0"/>
              <a:t>Source: US Census</a:t>
            </a:r>
          </a:p>
        </p:txBody>
      </p:sp>
      <p:sp>
        <p:nvSpPr>
          <p:cNvPr id="11" name="Rectangle: Rounded Corners 10">
            <a:extLst>
              <a:ext uri="{FF2B5EF4-FFF2-40B4-BE49-F238E27FC236}">
                <a16:creationId xmlns:a16="http://schemas.microsoft.com/office/drawing/2014/main" id="{A9EA6005-7232-4DD0-9C25-A98EA25CA222}"/>
              </a:ext>
            </a:extLst>
          </p:cNvPr>
          <p:cNvSpPr/>
          <p:nvPr/>
        </p:nvSpPr>
        <p:spPr>
          <a:xfrm>
            <a:off x="1524001" y="3753399"/>
            <a:ext cx="2081348" cy="8795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Fred Indicators</a:t>
            </a:r>
          </a:p>
          <a:p>
            <a:pPr algn="ctr"/>
            <a:r>
              <a:rPr lang="en-US" sz="1200" i="1" dirty="0"/>
              <a:t>Source: Federal Reserve </a:t>
            </a:r>
          </a:p>
        </p:txBody>
      </p:sp>
      <p:sp>
        <p:nvSpPr>
          <p:cNvPr id="15" name="Rectangle: Rounded Corners 14">
            <a:extLst>
              <a:ext uri="{FF2B5EF4-FFF2-40B4-BE49-F238E27FC236}">
                <a16:creationId xmlns:a16="http://schemas.microsoft.com/office/drawing/2014/main" id="{056664D8-5845-4FBA-9C54-931A0A55208D}"/>
              </a:ext>
            </a:extLst>
          </p:cNvPr>
          <p:cNvSpPr/>
          <p:nvPr/>
        </p:nvSpPr>
        <p:spPr>
          <a:xfrm>
            <a:off x="5574986" y="2841038"/>
            <a:ext cx="1576252" cy="104081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Azure Storage</a:t>
            </a:r>
          </a:p>
        </p:txBody>
      </p:sp>
      <p:cxnSp>
        <p:nvCxnSpPr>
          <p:cNvPr id="19" name="Connector: Elbow 18">
            <a:extLst>
              <a:ext uri="{FF2B5EF4-FFF2-40B4-BE49-F238E27FC236}">
                <a16:creationId xmlns:a16="http://schemas.microsoft.com/office/drawing/2014/main" id="{FFC36531-A846-4A56-A8C5-0A83918FF844}"/>
              </a:ext>
            </a:extLst>
          </p:cNvPr>
          <p:cNvCxnSpPr>
            <a:cxnSpLocks/>
            <a:endCxn id="15" idx="1"/>
          </p:cNvCxnSpPr>
          <p:nvPr/>
        </p:nvCxnSpPr>
        <p:spPr>
          <a:xfrm>
            <a:off x="3605349" y="2481948"/>
            <a:ext cx="1969637" cy="87949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nector: Elbow 23">
            <a:extLst>
              <a:ext uri="{FF2B5EF4-FFF2-40B4-BE49-F238E27FC236}">
                <a16:creationId xmlns:a16="http://schemas.microsoft.com/office/drawing/2014/main" id="{61A5E90F-55A3-4B41-9A70-A4020B1E7828}"/>
              </a:ext>
            </a:extLst>
          </p:cNvPr>
          <p:cNvCxnSpPr>
            <a:cxnSpLocks/>
            <a:endCxn id="15" idx="1"/>
          </p:cNvCxnSpPr>
          <p:nvPr/>
        </p:nvCxnSpPr>
        <p:spPr>
          <a:xfrm flipV="1">
            <a:off x="3605349" y="3361444"/>
            <a:ext cx="1969637" cy="83174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28" name="Rectangle: Rounded Corners 27">
            <a:extLst>
              <a:ext uri="{FF2B5EF4-FFF2-40B4-BE49-F238E27FC236}">
                <a16:creationId xmlns:a16="http://schemas.microsoft.com/office/drawing/2014/main" id="{2D43D4EC-3A1B-405F-AE90-C42ABE0702F1}"/>
              </a:ext>
            </a:extLst>
          </p:cNvPr>
          <p:cNvSpPr/>
          <p:nvPr/>
        </p:nvSpPr>
        <p:spPr>
          <a:xfrm>
            <a:off x="7903031" y="2882540"/>
            <a:ext cx="1576252" cy="98189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Azure App Service</a:t>
            </a:r>
          </a:p>
        </p:txBody>
      </p:sp>
      <p:cxnSp>
        <p:nvCxnSpPr>
          <p:cNvPr id="34" name="Straight Arrow Connector 33">
            <a:extLst>
              <a:ext uri="{FF2B5EF4-FFF2-40B4-BE49-F238E27FC236}">
                <a16:creationId xmlns:a16="http://schemas.microsoft.com/office/drawing/2014/main" id="{68A2AC21-A088-4331-958D-DC1CC7801E8E}"/>
              </a:ext>
            </a:extLst>
          </p:cNvPr>
          <p:cNvCxnSpPr>
            <a:cxnSpLocks/>
            <a:stCxn id="15" idx="3"/>
            <a:endCxn id="28" idx="1"/>
          </p:cNvCxnSpPr>
          <p:nvPr/>
        </p:nvCxnSpPr>
        <p:spPr>
          <a:xfrm>
            <a:off x="7151238" y="3361444"/>
            <a:ext cx="751793" cy="120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6" name="Graphic 45" descr="Single gear with solid fill">
            <a:extLst>
              <a:ext uri="{FF2B5EF4-FFF2-40B4-BE49-F238E27FC236}">
                <a16:creationId xmlns:a16="http://schemas.microsoft.com/office/drawing/2014/main" id="{7F50E895-6823-415F-8495-5B21542AD6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89045" y="3058720"/>
            <a:ext cx="605445" cy="605445"/>
          </a:xfrm>
          <a:prstGeom prst="rect">
            <a:avLst/>
          </a:prstGeom>
        </p:spPr>
      </p:pic>
      <p:pic>
        <p:nvPicPr>
          <p:cNvPr id="47" name="Picture 46">
            <a:extLst>
              <a:ext uri="{FF2B5EF4-FFF2-40B4-BE49-F238E27FC236}">
                <a16:creationId xmlns:a16="http://schemas.microsoft.com/office/drawing/2014/main" id="{837458A1-12F0-48E9-BE47-9D6AEFDEF771}"/>
              </a:ext>
            </a:extLst>
          </p:cNvPr>
          <p:cNvPicPr>
            <a:picLocks noChangeAspect="1"/>
          </p:cNvPicPr>
          <p:nvPr/>
        </p:nvPicPr>
        <p:blipFill>
          <a:blip r:embed="rId4"/>
          <a:stretch>
            <a:fillRect/>
          </a:stretch>
        </p:blipFill>
        <p:spPr>
          <a:xfrm>
            <a:off x="6015449" y="3915690"/>
            <a:ext cx="695325" cy="803051"/>
          </a:xfrm>
          <a:prstGeom prst="rect">
            <a:avLst/>
          </a:prstGeom>
        </p:spPr>
      </p:pic>
      <p:pic>
        <p:nvPicPr>
          <p:cNvPr id="48" name="Picture 47">
            <a:extLst>
              <a:ext uri="{FF2B5EF4-FFF2-40B4-BE49-F238E27FC236}">
                <a16:creationId xmlns:a16="http://schemas.microsoft.com/office/drawing/2014/main" id="{3C6D28F3-F2FB-47C1-8776-29FF84CF60AA}"/>
              </a:ext>
            </a:extLst>
          </p:cNvPr>
          <p:cNvPicPr>
            <a:picLocks noChangeAspect="1"/>
          </p:cNvPicPr>
          <p:nvPr/>
        </p:nvPicPr>
        <p:blipFill>
          <a:blip r:embed="rId5"/>
          <a:stretch>
            <a:fillRect/>
          </a:stretch>
        </p:blipFill>
        <p:spPr>
          <a:xfrm>
            <a:off x="4209863" y="2859412"/>
            <a:ext cx="765946" cy="741758"/>
          </a:xfrm>
          <a:prstGeom prst="rect">
            <a:avLst/>
          </a:prstGeom>
        </p:spPr>
      </p:pic>
      <p:pic>
        <p:nvPicPr>
          <p:cNvPr id="50" name="Picture 49">
            <a:extLst>
              <a:ext uri="{FF2B5EF4-FFF2-40B4-BE49-F238E27FC236}">
                <a16:creationId xmlns:a16="http://schemas.microsoft.com/office/drawing/2014/main" id="{F23D130C-855C-4F5A-A477-6AA6A78BDA5F}"/>
              </a:ext>
            </a:extLst>
          </p:cNvPr>
          <p:cNvPicPr>
            <a:picLocks noChangeAspect="1"/>
          </p:cNvPicPr>
          <p:nvPr/>
        </p:nvPicPr>
        <p:blipFill>
          <a:blip r:embed="rId6"/>
          <a:stretch>
            <a:fillRect/>
          </a:stretch>
        </p:blipFill>
        <p:spPr>
          <a:xfrm>
            <a:off x="2055902" y="2947452"/>
            <a:ext cx="1000125" cy="523875"/>
          </a:xfrm>
          <a:prstGeom prst="rect">
            <a:avLst/>
          </a:prstGeom>
        </p:spPr>
      </p:pic>
      <p:pic>
        <p:nvPicPr>
          <p:cNvPr id="52" name="Picture 51">
            <a:extLst>
              <a:ext uri="{FF2B5EF4-FFF2-40B4-BE49-F238E27FC236}">
                <a16:creationId xmlns:a16="http://schemas.microsoft.com/office/drawing/2014/main" id="{80D765EC-C209-4A3B-B3DE-3B2E587E37F0}"/>
              </a:ext>
            </a:extLst>
          </p:cNvPr>
          <p:cNvPicPr>
            <a:picLocks noChangeAspect="1"/>
          </p:cNvPicPr>
          <p:nvPr/>
        </p:nvPicPr>
        <p:blipFill>
          <a:blip r:embed="rId7"/>
          <a:stretch>
            <a:fillRect/>
          </a:stretch>
        </p:blipFill>
        <p:spPr>
          <a:xfrm>
            <a:off x="1762653" y="4718741"/>
            <a:ext cx="1655814" cy="382111"/>
          </a:xfrm>
          <a:prstGeom prst="rect">
            <a:avLst/>
          </a:prstGeom>
        </p:spPr>
      </p:pic>
      <p:pic>
        <p:nvPicPr>
          <p:cNvPr id="53" name="Picture 52">
            <a:extLst>
              <a:ext uri="{FF2B5EF4-FFF2-40B4-BE49-F238E27FC236}">
                <a16:creationId xmlns:a16="http://schemas.microsoft.com/office/drawing/2014/main" id="{F74296B3-6611-4C8B-9FC2-B4393776D77E}"/>
              </a:ext>
            </a:extLst>
          </p:cNvPr>
          <p:cNvPicPr>
            <a:picLocks noChangeAspect="1"/>
          </p:cNvPicPr>
          <p:nvPr/>
        </p:nvPicPr>
        <p:blipFill>
          <a:blip r:embed="rId8"/>
          <a:stretch>
            <a:fillRect/>
          </a:stretch>
        </p:blipFill>
        <p:spPr>
          <a:xfrm>
            <a:off x="8368664" y="3890015"/>
            <a:ext cx="819150" cy="742950"/>
          </a:xfrm>
          <a:prstGeom prst="rect">
            <a:avLst/>
          </a:prstGeom>
        </p:spPr>
      </p:pic>
      <p:sp>
        <p:nvSpPr>
          <p:cNvPr id="3" name="TextBox 2">
            <a:extLst>
              <a:ext uri="{FF2B5EF4-FFF2-40B4-BE49-F238E27FC236}">
                <a16:creationId xmlns:a16="http://schemas.microsoft.com/office/drawing/2014/main" id="{6FEE574D-CBFA-4270-8D71-708A85F87027}"/>
              </a:ext>
            </a:extLst>
          </p:cNvPr>
          <p:cNvSpPr txBox="1"/>
          <p:nvPr/>
        </p:nvSpPr>
        <p:spPr>
          <a:xfrm>
            <a:off x="4297636" y="3570735"/>
            <a:ext cx="765947" cy="200055"/>
          </a:xfrm>
          <a:prstGeom prst="rect">
            <a:avLst/>
          </a:prstGeom>
          <a:solidFill>
            <a:schemeClr val="bg1"/>
          </a:solidFill>
        </p:spPr>
        <p:txBody>
          <a:bodyPr wrap="square" rtlCol="0">
            <a:spAutoFit/>
          </a:bodyPr>
          <a:lstStyle/>
          <a:p>
            <a:r>
              <a:rPr lang="en-US" sz="700" dirty="0"/>
              <a:t>3,000+ APIs </a:t>
            </a:r>
          </a:p>
        </p:txBody>
      </p:sp>
      <p:sp>
        <p:nvSpPr>
          <p:cNvPr id="6" name="Slide Number Placeholder 5">
            <a:extLst>
              <a:ext uri="{FF2B5EF4-FFF2-40B4-BE49-F238E27FC236}">
                <a16:creationId xmlns:a16="http://schemas.microsoft.com/office/drawing/2014/main" id="{E65E0BF8-3737-469A-A0B0-EB586557F35B}"/>
              </a:ext>
            </a:extLst>
          </p:cNvPr>
          <p:cNvSpPr>
            <a:spLocks noGrp="1"/>
          </p:cNvSpPr>
          <p:nvPr>
            <p:ph type="sldNum" sz="quarter" idx="12"/>
          </p:nvPr>
        </p:nvSpPr>
        <p:spPr/>
        <p:txBody>
          <a:bodyPr/>
          <a:lstStyle/>
          <a:p>
            <a:fld id="{0A07EB77-451E-4438-B1B2-D897138DA348}" type="slidenum">
              <a:rPr lang="en-US" smtClean="0"/>
              <a:t>26</a:t>
            </a:fld>
            <a:endParaRPr lang="en-US"/>
          </a:p>
        </p:txBody>
      </p:sp>
    </p:spTree>
    <p:extLst>
      <p:ext uri="{BB962C8B-B14F-4D97-AF65-F5344CB8AC3E}">
        <p14:creationId xmlns:p14="http://schemas.microsoft.com/office/powerpoint/2010/main" val="2341059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857E1-10DF-4E4A-A653-AE6A78F6F3EC}"/>
              </a:ext>
            </a:extLst>
          </p:cNvPr>
          <p:cNvSpPr>
            <a:spLocks noGrp="1"/>
          </p:cNvSpPr>
          <p:nvPr>
            <p:ph type="title"/>
          </p:nvPr>
        </p:nvSpPr>
        <p:spPr>
          <a:xfrm>
            <a:off x="0" y="18255"/>
            <a:ext cx="12192000" cy="713265"/>
          </a:xfrm>
        </p:spPr>
        <p:txBody>
          <a:bodyPr>
            <a:normAutofit/>
          </a:bodyPr>
          <a:lstStyle/>
          <a:p>
            <a:pPr algn="ctr"/>
            <a:endParaRPr lang="en-US" sz="4000"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408C7240-BBB3-468B-8C93-0D8CF0A472B9}"/>
              </a:ext>
            </a:extLst>
          </p:cNvPr>
          <p:cNvPicPr>
            <a:picLocks noGrp="1" noChangeAspect="1"/>
          </p:cNvPicPr>
          <p:nvPr>
            <p:ph idx="1"/>
          </p:nvPr>
        </p:nvPicPr>
        <p:blipFill>
          <a:blip r:embed="rId2"/>
          <a:stretch>
            <a:fillRect/>
          </a:stretch>
        </p:blipFill>
        <p:spPr>
          <a:xfrm>
            <a:off x="0" y="0"/>
            <a:ext cx="10455017" cy="6821490"/>
          </a:xfrm>
        </p:spPr>
      </p:pic>
      <p:sp>
        <p:nvSpPr>
          <p:cNvPr id="4" name="Slide Number Placeholder 3">
            <a:extLst>
              <a:ext uri="{FF2B5EF4-FFF2-40B4-BE49-F238E27FC236}">
                <a16:creationId xmlns:a16="http://schemas.microsoft.com/office/drawing/2014/main" id="{3C85126D-A07E-4D82-BD9F-5CAD9E92A6D5}"/>
              </a:ext>
            </a:extLst>
          </p:cNvPr>
          <p:cNvSpPr>
            <a:spLocks noGrp="1"/>
          </p:cNvSpPr>
          <p:nvPr>
            <p:ph type="sldNum" sz="quarter" idx="12"/>
          </p:nvPr>
        </p:nvSpPr>
        <p:spPr/>
        <p:txBody>
          <a:bodyPr/>
          <a:lstStyle/>
          <a:p>
            <a:fld id="{0A07EB77-451E-4438-B1B2-D897138DA348}" type="slidenum">
              <a:rPr lang="en-US" smtClean="0"/>
              <a:t>27</a:t>
            </a:fld>
            <a:endParaRPr lang="en-US"/>
          </a:p>
        </p:txBody>
      </p:sp>
    </p:spTree>
    <p:extLst>
      <p:ext uri="{BB962C8B-B14F-4D97-AF65-F5344CB8AC3E}">
        <p14:creationId xmlns:p14="http://schemas.microsoft.com/office/powerpoint/2010/main" val="1307350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4C17-2DA1-4B16-A0F9-2EDE9AE4189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4C5BD82-2D82-4ACA-B35A-3A3D5C79150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28A3870-D3F3-4E3B-8F81-3AF9D21BD36B}"/>
              </a:ext>
            </a:extLst>
          </p:cNvPr>
          <p:cNvPicPr>
            <a:picLocks noChangeAspect="1"/>
          </p:cNvPicPr>
          <p:nvPr/>
        </p:nvPicPr>
        <p:blipFill>
          <a:blip r:embed="rId2"/>
          <a:stretch>
            <a:fillRect/>
          </a:stretch>
        </p:blipFill>
        <p:spPr>
          <a:xfrm>
            <a:off x="0" y="0"/>
            <a:ext cx="10952038" cy="6858000"/>
          </a:xfrm>
          <a:prstGeom prst="rect">
            <a:avLst/>
          </a:prstGeom>
        </p:spPr>
      </p:pic>
      <p:sp>
        <p:nvSpPr>
          <p:cNvPr id="6" name="Slide Number Placeholder 5">
            <a:extLst>
              <a:ext uri="{FF2B5EF4-FFF2-40B4-BE49-F238E27FC236}">
                <a16:creationId xmlns:a16="http://schemas.microsoft.com/office/drawing/2014/main" id="{57B93E5C-F301-4D0E-A7E5-0769B59C16CB}"/>
              </a:ext>
            </a:extLst>
          </p:cNvPr>
          <p:cNvSpPr>
            <a:spLocks noGrp="1"/>
          </p:cNvSpPr>
          <p:nvPr>
            <p:ph type="sldNum" sz="quarter" idx="12"/>
          </p:nvPr>
        </p:nvSpPr>
        <p:spPr/>
        <p:txBody>
          <a:bodyPr/>
          <a:lstStyle/>
          <a:p>
            <a:fld id="{0A07EB77-451E-4438-B1B2-D897138DA348}" type="slidenum">
              <a:rPr lang="en-US" smtClean="0"/>
              <a:t>28</a:t>
            </a:fld>
            <a:endParaRPr lang="en-US"/>
          </a:p>
        </p:txBody>
      </p:sp>
    </p:spTree>
    <p:extLst>
      <p:ext uri="{BB962C8B-B14F-4D97-AF65-F5344CB8AC3E}">
        <p14:creationId xmlns:p14="http://schemas.microsoft.com/office/powerpoint/2010/main" val="833276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2E9B924-7D09-4DAA-9CB6-D41CA7F63214}"/>
              </a:ext>
            </a:extLst>
          </p:cNvPr>
          <p:cNvPicPr>
            <a:picLocks noGrp="1" noChangeAspect="1"/>
          </p:cNvPicPr>
          <p:nvPr>
            <p:ph idx="1"/>
          </p:nvPr>
        </p:nvPicPr>
        <p:blipFill>
          <a:blip r:embed="rId2"/>
          <a:stretch>
            <a:fillRect/>
          </a:stretch>
        </p:blipFill>
        <p:spPr>
          <a:xfrm>
            <a:off x="838200" y="2117301"/>
            <a:ext cx="10515600" cy="3767986"/>
          </a:xfrm>
        </p:spPr>
      </p:pic>
      <p:sp>
        <p:nvSpPr>
          <p:cNvPr id="3" name="Slide Number Placeholder 2">
            <a:extLst>
              <a:ext uri="{FF2B5EF4-FFF2-40B4-BE49-F238E27FC236}">
                <a16:creationId xmlns:a16="http://schemas.microsoft.com/office/drawing/2014/main" id="{4B4A6690-8BBC-425B-A397-E2A70AD90219}"/>
              </a:ext>
            </a:extLst>
          </p:cNvPr>
          <p:cNvSpPr>
            <a:spLocks noGrp="1"/>
          </p:cNvSpPr>
          <p:nvPr>
            <p:ph type="sldNum" sz="quarter" idx="12"/>
          </p:nvPr>
        </p:nvSpPr>
        <p:spPr/>
        <p:txBody>
          <a:bodyPr/>
          <a:lstStyle/>
          <a:p>
            <a:fld id="{0A07EB77-451E-4438-B1B2-D897138DA348}" type="slidenum">
              <a:rPr lang="en-US" smtClean="0"/>
              <a:t>29</a:t>
            </a:fld>
            <a:endParaRPr lang="en-US"/>
          </a:p>
        </p:txBody>
      </p:sp>
    </p:spTree>
    <p:extLst>
      <p:ext uri="{BB962C8B-B14F-4D97-AF65-F5344CB8AC3E}">
        <p14:creationId xmlns:p14="http://schemas.microsoft.com/office/powerpoint/2010/main" val="2417270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1FA8B5-0C5C-4DE6-B7CC-F963AC7A363B}"/>
              </a:ext>
            </a:extLst>
          </p:cNvPr>
          <p:cNvSpPr>
            <a:spLocks noGrp="1"/>
          </p:cNvSpPr>
          <p:nvPr>
            <p:ph type="title"/>
          </p:nvPr>
        </p:nvSpPr>
        <p:spPr>
          <a:xfrm>
            <a:off x="1105796" y="2834071"/>
            <a:ext cx="3137607" cy="1593221"/>
          </a:xfrm>
          <a:effectLst>
            <a:innerShdw blurRad="63500" dist="50800" dir="13500000">
              <a:prstClr val="black">
                <a:alpha val="50000"/>
              </a:prstClr>
            </a:innerShdw>
          </a:effectLst>
        </p:spPr>
        <p:txBody>
          <a:bodyPr>
            <a:normAutofit/>
          </a:bodyPr>
          <a:lstStyle/>
          <a:p>
            <a:r>
              <a:rPr lang="en-US" sz="3600" u="sng" dirty="0">
                <a:solidFill>
                  <a:srgbClr val="FFFFFF"/>
                </a:solidFill>
              </a:rPr>
              <a:t>CONTENTS</a:t>
            </a:r>
            <a:endParaRPr lang="en-US" u="sng" dirty="0">
              <a:solidFill>
                <a:srgbClr val="FFFFFF"/>
              </a:solidFill>
            </a:endParaRPr>
          </a:p>
        </p:txBody>
      </p:sp>
      <p:sp>
        <p:nvSpPr>
          <p:cNvPr id="4" name="Slide Number Placeholder 3">
            <a:extLst>
              <a:ext uri="{FF2B5EF4-FFF2-40B4-BE49-F238E27FC236}">
                <a16:creationId xmlns:a16="http://schemas.microsoft.com/office/drawing/2014/main" id="{5331D978-ECA0-4569-8115-470D976DF7FC}"/>
              </a:ext>
            </a:extLst>
          </p:cNvPr>
          <p:cNvSpPr>
            <a:spLocks noGrp="1"/>
          </p:cNvSpPr>
          <p:nvPr>
            <p:ph type="sldNum" sz="quarter" idx="12"/>
          </p:nvPr>
        </p:nvSpPr>
        <p:spPr>
          <a:xfrm>
            <a:off x="10726220" y="6356350"/>
            <a:ext cx="627580" cy="365125"/>
          </a:xfrm>
        </p:spPr>
        <p:txBody>
          <a:bodyPr>
            <a:normAutofit/>
          </a:bodyPr>
          <a:lstStyle/>
          <a:p>
            <a:pPr>
              <a:spcAft>
                <a:spcPts val="600"/>
              </a:spcAft>
            </a:pPr>
            <a:fld id="{0A07EB77-451E-4438-B1B2-D897138DA348}" type="slidenum">
              <a:rPr lang="en-US" smtClean="0">
                <a:solidFill>
                  <a:prstClr val="black">
                    <a:tint val="75000"/>
                  </a:prstClr>
                </a:solidFill>
              </a:rPr>
              <a:pPr>
                <a:spcAft>
                  <a:spcPts val="600"/>
                </a:spcAft>
              </a:pPr>
              <a:t>3</a:t>
            </a:fld>
            <a:endParaRPr lang="en-US">
              <a:solidFill>
                <a:prstClr val="black">
                  <a:tint val="75000"/>
                </a:prstClr>
              </a:solidFill>
            </a:endParaRPr>
          </a:p>
        </p:txBody>
      </p:sp>
      <p:sp>
        <p:nvSpPr>
          <p:cNvPr id="13" name="Rectangle: Rounded Corners 12">
            <a:extLst>
              <a:ext uri="{FF2B5EF4-FFF2-40B4-BE49-F238E27FC236}">
                <a16:creationId xmlns:a16="http://schemas.microsoft.com/office/drawing/2014/main" id="{E77D4693-33BC-4A5F-AC46-BB36C54EBF77}"/>
              </a:ext>
            </a:extLst>
          </p:cNvPr>
          <p:cNvSpPr/>
          <p:nvPr/>
        </p:nvSpPr>
        <p:spPr>
          <a:xfrm>
            <a:off x="5194300" y="473366"/>
            <a:ext cx="6513603" cy="1238008"/>
          </a:xfrm>
          <a:prstGeom prst="roundRect">
            <a:avLst>
              <a:gd name="adj" fmla="val 10000"/>
            </a:avLst>
          </a:prstGeom>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4" name="Rectangle 13" descr="House">
            <a:extLst>
              <a:ext uri="{FF2B5EF4-FFF2-40B4-BE49-F238E27FC236}">
                <a16:creationId xmlns:a16="http://schemas.microsoft.com/office/drawing/2014/main" id="{C7777FD0-5EA2-499C-8954-FAA88E856727}"/>
              </a:ext>
            </a:extLst>
          </p:cNvPr>
          <p:cNvSpPr/>
          <p:nvPr/>
        </p:nvSpPr>
        <p:spPr>
          <a:xfrm>
            <a:off x="5568797" y="751918"/>
            <a:ext cx="680904" cy="68090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effectLst>
            <a:innerShdw blurRad="63500" dist="50800" dir="13500000">
              <a:prstClr val="black">
                <a:alpha val="50000"/>
              </a:prstClr>
            </a:innerShdw>
          </a:effectLst>
        </p:spPr>
        <p:style>
          <a:lnRef idx="2">
            <a:schemeClr val="lt2">
              <a:hueOff val="0"/>
              <a:satOff val="0"/>
              <a:lumOff val="0"/>
              <a:alphaOff val="0"/>
            </a:schemeClr>
          </a:lnRef>
          <a:fillRef idx="1">
            <a:scrgbClr r="0" g="0" b="0"/>
          </a:fillRef>
          <a:effectRef idx="0">
            <a:scrgbClr r="0" g="0" b="0"/>
          </a:effectRef>
          <a:fontRef idx="minor">
            <a:schemeClr val="lt1"/>
          </a:fontRef>
        </p:style>
      </p:sp>
      <p:sp>
        <p:nvSpPr>
          <p:cNvPr id="16" name="Freeform: Shape 15">
            <a:extLst>
              <a:ext uri="{FF2B5EF4-FFF2-40B4-BE49-F238E27FC236}">
                <a16:creationId xmlns:a16="http://schemas.microsoft.com/office/drawing/2014/main" id="{65B27A6C-D27F-40E9-B99C-1E4CFD003B69}"/>
              </a:ext>
            </a:extLst>
          </p:cNvPr>
          <p:cNvSpPr/>
          <p:nvPr/>
        </p:nvSpPr>
        <p:spPr>
          <a:xfrm>
            <a:off x="6624199" y="473366"/>
            <a:ext cx="5083704" cy="1238008"/>
          </a:xfrm>
          <a:custGeom>
            <a:avLst/>
            <a:gdLst>
              <a:gd name="connsiteX0" fmla="*/ 0 w 5083704"/>
              <a:gd name="connsiteY0" fmla="*/ 0 h 1238008"/>
              <a:gd name="connsiteX1" fmla="*/ 5083704 w 5083704"/>
              <a:gd name="connsiteY1" fmla="*/ 0 h 1238008"/>
              <a:gd name="connsiteX2" fmla="*/ 5083704 w 5083704"/>
              <a:gd name="connsiteY2" fmla="*/ 1238008 h 1238008"/>
              <a:gd name="connsiteX3" fmla="*/ 0 w 5083704"/>
              <a:gd name="connsiteY3" fmla="*/ 1238008 h 1238008"/>
              <a:gd name="connsiteX4" fmla="*/ 0 w 5083704"/>
              <a:gd name="connsiteY4" fmla="*/ 0 h 1238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3704" h="1238008">
                <a:moveTo>
                  <a:pt x="0" y="0"/>
                </a:moveTo>
                <a:lnTo>
                  <a:pt x="5083704" y="0"/>
                </a:lnTo>
                <a:lnTo>
                  <a:pt x="5083704" y="1238008"/>
                </a:lnTo>
                <a:lnTo>
                  <a:pt x="0" y="1238008"/>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dirty="0"/>
              <a:t>About Stanley Martin Homes</a:t>
            </a:r>
          </a:p>
        </p:txBody>
      </p:sp>
      <p:sp>
        <p:nvSpPr>
          <p:cNvPr id="20" name="Rectangle: Rounded Corners 19">
            <a:extLst>
              <a:ext uri="{FF2B5EF4-FFF2-40B4-BE49-F238E27FC236}">
                <a16:creationId xmlns:a16="http://schemas.microsoft.com/office/drawing/2014/main" id="{FD143C89-E4BD-4719-B0BD-3C19167D4486}"/>
              </a:ext>
            </a:extLst>
          </p:cNvPr>
          <p:cNvSpPr/>
          <p:nvPr/>
        </p:nvSpPr>
        <p:spPr>
          <a:xfrm>
            <a:off x="5194300" y="2736284"/>
            <a:ext cx="6513603" cy="1238008"/>
          </a:xfrm>
          <a:prstGeom prst="roundRect">
            <a:avLst>
              <a:gd name="adj" fmla="val 10000"/>
            </a:avLst>
          </a:prstGeom>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21" name="Rectangle 20" descr="Bar chart">
            <a:extLst>
              <a:ext uri="{FF2B5EF4-FFF2-40B4-BE49-F238E27FC236}">
                <a16:creationId xmlns:a16="http://schemas.microsoft.com/office/drawing/2014/main" id="{AE456951-1AF5-434D-AE70-FE99D5417AAE}"/>
              </a:ext>
            </a:extLst>
          </p:cNvPr>
          <p:cNvSpPr/>
          <p:nvPr/>
        </p:nvSpPr>
        <p:spPr>
          <a:xfrm>
            <a:off x="5568797" y="3014835"/>
            <a:ext cx="680904" cy="680904"/>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effectLst>
            <a:innerShdw blurRad="63500" dist="50800" dir="13500000">
              <a:prstClr val="black">
                <a:alpha val="50000"/>
              </a:prstClr>
            </a:innerShdw>
          </a:effectLst>
        </p:spPr>
        <p:style>
          <a:lnRef idx="2">
            <a:schemeClr val="lt2">
              <a:hueOff val="0"/>
              <a:satOff val="0"/>
              <a:lumOff val="0"/>
              <a:alphaOff val="0"/>
            </a:schemeClr>
          </a:lnRef>
          <a:fillRef idx="1">
            <a:scrgbClr r="0" g="0" b="0"/>
          </a:fillRef>
          <a:effectRef idx="0">
            <a:scrgbClr r="0" g="0" b="0"/>
          </a:effectRef>
          <a:fontRef idx="minor">
            <a:schemeClr val="lt1"/>
          </a:fontRef>
        </p:style>
      </p:sp>
      <p:sp>
        <p:nvSpPr>
          <p:cNvPr id="22" name="Freeform: Shape 21">
            <a:extLst>
              <a:ext uri="{FF2B5EF4-FFF2-40B4-BE49-F238E27FC236}">
                <a16:creationId xmlns:a16="http://schemas.microsoft.com/office/drawing/2014/main" id="{6CC84C8A-E7F7-46BC-AC7F-DECDD30EBE13}"/>
              </a:ext>
            </a:extLst>
          </p:cNvPr>
          <p:cNvSpPr/>
          <p:nvPr/>
        </p:nvSpPr>
        <p:spPr>
          <a:xfrm>
            <a:off x="6624199" y="2736284"/>
            <a:ext cx="5083704" cy="1238008"/>
          </a:xfrm>
          <a:custGeom>
            <a:avLst/>
            <a:gdLst>
              <a:gd name="connsiteX0" fmla="*/ 0 w 5083704"/>
              <a:gd name="connsiteY0" fmla="*/ 0 h 1238008"/>
              <a:gd name="connsiteX1" fmla="*/ 5083704 w 5083704"/>
              <a:gd name="connsiteY1" fmla="*/ 0 h 1238008"/>
              <a:gd name="connsiteX2" fmla="*/ 5083704 w 5083704"/>
              <a:gd name="connsiteY2" fmla="*/ 1238008 h 1238008"/>
              <a:gd name="connsiteX3" fmla="*/ 0 w 5083704"/>
              <a:gd name="connsiteY3" fmla="*/ 1238008 h 1238008"/>
              <a:gd name="connsiteX4" fmla="*/ 0 w 5083704"/>
              <a:gd name="connsiteY4" fmla="*/ 0 h 1238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3704" h="1238008">
                <a:moveTo>
                  <a:pt x="0" y="0"/>
                </a:moveTo>
                <a:lnTo>
                  <a:pt x="5083704" y="0"/>
                </a:lnTo>
                <a:lnTo>
                  <a:pt x="5083704" y="1238008"/>
                </a:lnTo>
                <a:lnTo>
                  <a:pt x="0" y="1238008"/>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SMH Pricing Analytics Application</a:t>
            </a:r>
          </a:p>
        </p:txBody>
      </p:sp>
      <p:sp>
        <p:nvSpPr>
          <p:cNvPr id="23" name="Rectangle: Rounded Corners 22">
            <a:extLst>
              <a:ext uri="{FF2B5EF4-FFF2-40B4-BE49-F238E27FC236}">
                <a16:creationId xmlns:a16="http://schemas.microsoft.com/office/drawing/2014/main" id="{999C5B54-AC57-42D6-B185-3F267D559214}"/>
              </a:ext>
            </a:extLst>
          </p:cNvPr>
          <p:cNvSpPr/>
          <p:nvPr/>
        </p:nvSpPr>
        <p:spPr>
          <a:xfrm>
            <a:off x="5194300" y="5115898"/>
            <a:ext cx="6513603" cy="1238008"/>
          </a:xfrm>
          <a:prstGeom prst="roundRect">
            <a:avLst>
              <a:gd name="adj" fmla="val 10000"/>
            </a:avLst>
          </a:prstGeom>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24" name="Rectangle 23" descr="Database">
            <a:extLst>
              <a:ext uri="{FF2B5EF4-FFF2-40B4-BE49-F238E27FC236}">
                <a16:creationId xmlns:a16="http://schemas.microsoft.com/office/drawing/2014/main" id="{1EB25283-A425-43F2-B874-F1A8BCC19359}"/>
              </a:ext>
            </a:extLst>
          </p:cNvPr>
          <p:cNvSpPr/>
          <p:nvPr/>
        </p:nvSpPr>
        <p:spPr>
          <a:xfrm>
            <a:off x="5568797" y="5394450"/>
            <a:ext cx="680904" cy="68090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effectLst>
            <a:innerShdw blurRad="63500" dist="50800" dir="13500000">
              <a:prstClr val="black">
                <a:alpha val="50000"/>
              </a:prstClr>
            </a:innerShdw>
          </a:effectLst>
        </p:spPr>
        <p:style>
          <a:lnRef idx="2">
            <a:schemeClr val="lt2">
              <a:hueOff val="0"/>
              <a:satOff val="0"/>
              <a:lumOff val="0"/>
              <a:alphaOff val="0"/>
            </a:schemeClr>
          </a:lnRef>
          <a:fillRef idx="1">
            <a:scrgbClr r="0" g="0" b="0"/>
          </a:fillRef>
          <a:effectRef idx="0">
            <a:scrgbClr r="0" g="0" b="0"/>
          </a:effectRef>
          <a:fontRef idx="minor">
            <a:schemeClr val="lt1"/>
          </a:fontRef>
        </p:style>
      </p:sp>
      <p:sp>
        <p:nvSpPr>
          <p:cNvPr id="25" name="Freeform: Shape 24">
            <a:extLst>
              <a:ext uri="{FF2B5EF4-FFF2-40B4-BE49-F238E27FC236}">
                <a16:creationId xmlns:a16="http://schemas.microsoft.com/office/drawing/2014/main" id="{B1F69BED-1402-4F79-9BDA-24028D78E52A}"/>
              </a:ext>
            </a:extLst>
          </p:cNvPr>
          <p:cNvSpPr/>
          <p:nvPr/>
        </p:nvSpPr>
        <p:spPr>
          <a:xfrm>
            <a:off x="6624199" y="5115898"/>
            <a:ext cx="5083704" cy="1238008"/>
          </a:xfrm>
          <a:custGeom>
            <a:avLst/>
            <a:gdLst>
              <a:gd name="connsiteX0" fmla="*/ 0 w 5083704"/>
              <a:gd name="connsiteY0" fmla="*/ 0 h 1238008"/>
              <a:gd name="connsiteX1" fmla="*/ 5083704 w 5083704"/>
              <a:gd name="connsiteY1" fmla="*/ 0 h 1238008"/>
              <a:gd name="connsiteX2" fmla="*/ 5083704 w 5083704"/>
              <a:gd name="connsiteY2" fmla="*/ 1238008 h 1238008"/>
              <a:gd name="connsiteX3" fmla="*/ 0 w 5083704"/>
              <a:gd name="connsiteY3" fmla="*/ 1238008 h 1238008"/>
              <a:gd name="connsiteX4" fmla="*/ 0 w 5083704"/>
              <a:gd name="connsiteY4" fmla="*/ 0 h 1238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3704" h="1238008">
                <a:moveTo>
                  <a:pt x="0" y="0"/>
                </a:moveTo>
                <a:lnTo>
                  <a:pt x="5083704" y="0"/>
                </a:lnTo>
                <a:lnTo>
                  <a:pt x="5083704" y="1238008"/>
                </a:lnTo>
                <a:lnTo>
                  <a:pt x="0" y="1238008"/>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Redfin Data Extraction</a:t>
            </a:r>
          </a:p>
        </p:txBody>
      </p:sp>
    </p:spTree>
    <p:extLst>
      <p:ext uri="{BB962C8B-B14F-4D97-AF65-F5344CB8AC3E}">
        <p14:creationId xmlns:p14="http://schemas.microsoft.com/office/powerpoint/2010/main" val="2599953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DE95054-165F-4D38-A8AF-B4601C5AB489}"/>
              </a:ext>
            </a:extLst>
          </p:cNvPr>
          <p:cNvPicPr>
            <a:picLocks noGrp="1" noChangeAspect="1"/>
          </p:cNvPicPr>
          <p:nvPr>
            <p:ph idx="1"/>
          </p:nvPr>
        </p:nvPicPr>
        <p:blipFill>
          <a:blip r:embed="rId2"/>
          <a:stretch>
            <a:fillRect/>
          </a:stretch>
        </p:blipFill>
        <p:spPr>
          <a:xfrm>
            <a:off x="0" y="0"/>
            <a:ext cx="12060317" cy="6648450"/>
          </a:xfrm>
        </p:spPr>
      </p:pic>
      <p:sp>
        <p:nvSpPr>
          <p:cNvPr id="3" name="Slide Number Placeholder 2">
            <a:extLst>
              <a:ext uri="{FF2B5EF4-FFF2-40B4-BE49-F238E27FC236}">
                <a16:creationId xmlns:a16="http://schemas.microsoft.com/office/drawing/2014/main" id="{2F612FB5-4E9B-4200-B20B-E815FCA54481}"/>
              </a:ext>
            </a:extLst>
          </p:cNvPr>
          <p:cNvSpPr>
            <a:spLocks noGrp="1"/>
          </p:cNvSpPr>
          <p:nvPr>
            <p:ph type="sldNum" sz="quarter" idx="12"/>
          </p:nvPr>
        </p:nvSpPr>
        <p:spPr/>
        <p:txBody>
          <a:bodyPr/>
          <a:lstStyle/>
          <a:p>
            <a:fld id="{0A07EB77-451E-4438-B1B2-D897138DA348}" type="slidenum">
              <a:rPr lang="en-US" smtClean="0"/>
              <a:t>30</a:t>
            </a:fld>
            <a:endParaRPr lang="en-US"/>
          </a:p>
        </p:txBody>
      </p:sp>
    </p:spTree>
    <p:extLst>
      <p:ext uri="{BB962C8B-B14F-4D97-AF65-F5344CB8AC3E}">
        <p14:creationId xmlns:p14="http://schemas.microsoft.com/office/powerpoint/2010/main" val="4206997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AAC1D1-0753-472B-B3CA-67E579B40AFE}"/>
              </a:ext>
            </a:extLst>
          </p:cNvPr>
          <p:cNvPicPr>
            <a:picLocks noChangeAspect="1"/>
          </p:cNvPicPr>
          <p:nvPr/>
        </p:nvPicPr>
        <p:blipFill>
          <a:blip r:embed="rId2"/>
          <a:stretch>
            <a:fillRect/>
          </a:stretch>
        </p:blipFill>
        <p:spPr>
          <a:xfrm>
            <a:off x="0" y="0"/>
            <a:ext cx="7598612" cy="6595469"/>
          </a:xfrm>
          <a:prstGeom prst="rect">
            <a:avLst/>
          </a:prstGeom>
        </p:spPr>
      </p:pic>
      <p:sp>
        <p:nvSpPr>
          <p:cNvPr id="3" name="Slide Number Placeholder 2">
            <a:extLst>
              <a:ext uri="{FF2B5EF4-FFF2-40B4-BE49-F238E27FC236}">
                <a16:creationId xmlns:a16="http://schemas.microsoft.com/office/drawing/2014/main" id="{080248A7-9498-4C3A-932C-856B7DE52F2E}"/>
              </a:ext>
            </a:extLst>
          </p:cNvPr>
          <p:cNvSpPr>
            <a:spLocks noGrp="1"/>
          </p:cNvSpPr>
          <p:nvPr>
            <p:ph type="sldNum" sz="quarter" idx="12"/>
          </p:nvPr>
        </p:nvSpPr>
        <p:spPr/>
        <p:txBody>
          <a:bodyPr/>
          <a:lstStyle/>
          <a:p>
            <a:fld id="{0A07EB77-451E-4438-B1B2-D897138DA348}" type="slidenum">
              <a:rPr lang="en-US" smtClean="0"/>
              <a:t>31</a:t>
            </a:fld>
            <a:endParaRPr lang="en-US"/>
          </a:p>
        </p:txBody>
      </p:sp>
    </p:spTree>
    <p:extLst>
      <p:ext uri="{BB962C8B-B14F-4D97-AF65-F5344CB8AC3E}">
        <p14:creationId xmlns:p14="http://schemas.microsoft.com/office/powerpoint/2010/main" val="2433850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AF0B3A-DD24-46D5-B9E2-02173A4E0656}"/>
              </a:ext>
            </a:extLst>
          </p:cNvPr>
          <p:cNvPicPr>
            <a:picLocks noChangeAspect="1"/>
          </p:cNvPicPr>
          <p:nvPr/>
        </p:nvPicPr>
        <p:blipFill>
          <a:blip r:embed="rId2"/>
          <a:stretch>
            <a:fillRect/>
          </a:stretch>
        </p:blipFill>
        <p:spPr>
          <a:xfrm>
            <a:off x="0" y="0"/>
            <a:ext cx="7884864" cy="6781800"/>
          </a:xfrm>
          <a:prstGeom prst="rect">
            <a:avLst/>
          </a:prstGeom>
        </p:spPr>
      </p:pic>
      <p:sp>
        <p:nvSpPr>
          <p:cNvPr id="3" name="Slide Number Placeholder 2">
            <a:extLst>
              <a:ext uri="{FF2B5EF4-FFF2-40B4-BE49-F238E27FC236}">
                <a16:creationId xmlns:a16="http://schemas.microsoft.com/office/drawing/2014/main" id="{B1ACA1A3-DDFC-468C-BFD7-14631022DD8B}"/>
              </a:ext>
            </a:extLst>
          </p:cNvPr>
          <p:cNvSpPr>
            <a:spLocks noGrp="1"/>
          </p:cNvSpPr>
          <p:nvPr>
            <p:ph type="sldNum" sz="quarter" idx="12"/>
          </p:nvPr>
        </p:nvSpPr>
        <p:spPr/>
        <p:txBody>
          <a:bodyPr/>
          <a:lstStyle/>
          <a:p>
            <a:fld id="{0A07EB77-451E-4438-B1B2-D897138DA348}" type="slidenum">
              <a:rPr lang="en-US" smtClean="0"/>
              <a:t>32</a:t>
            </a:fld>
            <a:endParaRPr lang="en-US"/>
          </a:p>
        </p:txBody>
      </p:sp>
    </p:spTree>
    <p:extLst>
      <p:ext uri="{BB962C8B-B14F-4D97-AF65-F5344CB8AC3E}">
        <p14:creationId xmlns:p14="http://schemas.microsoft.com/office/powerpoint/2010/main" val="439397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BC8892-8F46-4DDE-B751-E79E3DB8D50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981BF95-7C64-4146-AFEC-7AA1A48608E8}"/>
              </a:ext>
            </a:extLst>
          </p:cNvPr>
          <p:cNvPicPr>
            <a:picLocks noChangeAspect="1"/>
          </p:cNvPicPr>
          <p:nvPr/>
        </p:nvPicPr>
        <p:blipFill>
          <a:blip r:embed="rId2"/>
          <a:stretch>
            <a:fillRect/>
          </a:stretch>
        </p:blipFill>
        <p:spPr>
          <a:xfrm>
            <a:off x="0" y="0"/>
            <a:ext cx="12192000" cy="6023255"/>
          </a:xfrm>
          <a:prstGeom prst="rect">
            <a:avLst/>
          </a:prstGeom>
        </p:spPr>
      </p:pic>
      <p:sp>
        <p:nvSpPr>
          <p:cNvPr id="4" name="Slide Number Placeholder 3">
            <a:extLst>
              <a:ext uri="{FF2B5EF4-FFF2-40B4-BE49-F238E27FC236}">
                <a16:creationId xmlns:a16="http://schemas.microsoft.com/office/drawing/2014/main" id="{6CFBFCEC-E139-40C8-B5DD-87E3DD8D46EA}"/>
              </a:ext>
            </a:extLst>
          </p:cNvPr>
          <p:cNvSpPr>
            <a:spLocks noGrp="1"/>
          </p:cNvSpPr>
          <p:nvPr>
            <p:ph type="sldNum" sz="quarter" idx="12"/>
          </p:nvPr>
        </p:nvSpPr>
        <p:spPr/>
        <p:txBody>
          <a:bodyPr/>
          <a:lstStyle/>
          <a:p>
            <a:fld id="{0A07EB77-451E-4438-B1B2-D897138DA348}" type="slidenum">
              <a:rPr lang="en-US" smtClean="0"/>
              <a:t>33</a:t>
            </a:fld>
            <a:endParaRPr lang="en-US"/>
          </a:p>
        </p:txBody>
      </p:sp>
    </p:spTree>
    <p:extLst>
      <p:ext uri="{BB962C8B-B14F-4D97-AF65-F5344CB8AC3E}">
        <p14:creationId xmlns:p14="http://schemas.microsoft.com/office/powerpoint/2010/main" val="402706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C914A9-C2EB-4FAD-B9B5-1BA4A6FFBA4E}"/>
              </a:ext>
            </a:extLst>
          </p:cNvPr>
          <p:cNvSpPr>
            <a:spLocks noGrp="1"/>
          </p:cNvSpPr>
          <p:nvPr>
            <p:ph type="sldNum" sz="quarter" idx="12"/>
          </p:nvPr>
        </p:nvSpPr>
        <p:spPr/>
        <p:txBody>
          <a:bodyPr/>
          <a:lstStyle/>
          <a:p>
            <a:fld id="{0A07EB77-451E-4438-B1B2-D897138DA348}" type="slidenum">
              <a:rPr lang="en-US" smtClean="0"/>
              <a:t>34</a:t>
            </a:fld>
            <a:endParaRPr lang="en-US"/>
          </a:p>
        </p:txBody>
      </p:sp>
      <p:sp>
        <p:nvSpPr>
          <p:cNvPr id="5" name="Rectangle 4">
            <a:extLst>
              <a:ext uri="{FF2B5EF4-FFF2-40B4-BE49-F238E27FC236}">
                <a16:creationId xmlns:a16="http://schemas.microsoft.com/office/drawing/2014/main" id="{EB6DAB7C-3CA1-4CB7-8932-C605672D4156}"/>
              </a:ext>
            </a:extLst>
          </p:cNvPr>
          <p:cNvSpPr/>
          <p:nvPr/>
        </p:nvSpPr>
        <p:spPr>
          <a:xfrm>
            <a:off x="613399" y="1703851"/>
            <a:ext cx="3975573" cy="2312556"/>
          </a:xfrm>
          <a:prstGeom prst="rect">
            <a:avLst/>
          </a:prstGeom>
          <a:solidFill>
            <a:srgbClr val="1E4D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E49DF09-F358-43E7-846D-CAD3301E7928}"/>
              </a:ext>
            </a:extLst>
          </p:cNvPr>
          <p:cNvSpPr txBox="1">
            <a:spLocks/>
          </p:cNvSpPr>
          <p:nvPr/>
        </p:nvSpPr>
        <p:spPr>
          <a:xfrm>
            <a:off x="1039927" y="1607813"/>
            <a:ext cx="2974848" cy="1705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chemeClr val="bg1"/>
                </a:solidFill>
                <a:latin typeface="Arial" panose="020B0604020202020204" pitchFamily="34" charset="0"/>
                <a:cs typeface="Arial" panose="020B0604020202020204" pitchFamily="34" charset="0"/>
              </a:rPr>
              <a:t>Tools Used</a:t>
            </a:r>
            <a:endParaRPr lang="en-US" sz="3600" dirty="0">
              <a:solidFill>
                <a:schemeClr val="bg1"/>
              </a:solidFill>
            </a:endParaRPr>
          </a:p>
        </p:txBody>
      </p:sp>
      <p:sp>
        <p:nvSpPr>
          <p:cNvPr id="7" name="Slide Number Placeholder 3">
            <a:extLst>
              <a:ext uri="{FF2B5EF4-FFF2-40B4-BE49-F238E27FC236}">
                <a16:creationId xmlns:a16="http://schemas.microsoft.com/office/drawing/2014/main" id="{B117DA0D-5A61-489F-B3EF-A70A7A858C1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07EB77-451E-4438-B1B2-D897138DA348}" type="slidenum">
              <a:rPr lang="en-US" smtClean="0"/>
              <a:pPr/>
              <a:t>34</a:t>
            </a:fld>
            <a:endParaRPr lang="en-US" dirty="0"/>
          </a:p>
        </p:txBody>
      </p:sp>
      <p:sp>
        <p:nvSpPr>
          <p:cNvPr id="8" name="Freeform: Shape 7">
            <a:extLst>
              <a:ext uri="{FF2B5EF4-FFF2-40B4-BE49-F238E27FC236}">
                <a16:creationId xmlns:a16="http://schemas.microsoft.com/office/drawing/2014/main" id="{F3FD2C4F-4BDF-4AD8-9313-8AEE1BDDC14B}"/>
              </a:ext>
            </a:extLst>
          </p:cNvPr>
          <p:cNvSpPr/>
          <p:nvPr/>
        </p:nvSpPr>
        <p:spPr>
          <a:xfrm>
            <a:off x="5708665" y="691852"/>
            <a:ext cx="5548107" cy="620626"/>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3379271"/>
              <a:satOff val="-8710"/>
              <a:lumOff val="-5883"/>
              <a:alphaOff val="0"/>
            </a:schemeClr>
          </a:effectRef>
          <a:fontRef idx="minor">
            <a:schemeClr val="lt1"/>
          </a:fontRef>
        </p:style>
        <p:txBody>
          <a:bodyPr spcFirstLastPara="0" vert="horz" wrap="square" lIns="79727" tIns="79727" rIns="79727" bIns="79727" numCol="1" spcCol="1270" anchor="ctr" anchorCtr="0">
            <a:noAutofit/>
          </a:bodyPr>
          <a:lstStyle/>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Python(pandas, bokeh, requests, </a:t>
            </a:r>
            <a:r>
              <a:rPr lang="en-US" dirty="0" err="1">
                <a:solidFill>
                  <a:schemeClr val="tx1"/>
                </a:solidFill>
                <a:latin typeface="Arial" panose="020B0604020202020204" pitchFamily="34" charset="0"/>
                <a:cs typeface="Arial" panose="020B0604020202020204" pitchFamily="34" charset="0"/>
              </a:rPr>
              <a:t>fredapi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xlrd</a:t>
            </a:r>
            <a:r>
              <a:rPr lang="en-US" dirty="0">
                <a:solidFill>
                  <a:schemeClr val="tx1"/>
                </a:solidFill>
                <a:latin typeface="Arial" panose="020B0604020202020204" pitchFamily="34" charset="0"/>
                <a:cs typeface="Arial" panose="020B0604020202020204" pitchFamily="34" charset="0"/>
              </a:rPr>
              <a:t>)</a:t>
            </a:r>
            <a:endParaRPr lang="en-US" sz="1800" dirty="0">
              <a:solidFill>
                <a:schemeClr val="tx1"/>
              </a:solidFill>
              <a:latin typeface="Arial" panose="020B0604020202020204" pitchFamily="34" charset="0"/>
              <a:cs typeface="Arial" panose="020B0604020202020204" pitchFamily="34" charset="0"/>
            </a:endParaRPr>
          </a:p>
        </p:txBody>
      </p:sp>
      <p:sp>
        <p:nvSpPr>
          <p:cNvPr id="9" name="Freeform: Shape 8">
            <a:extLst>
              <a:ext uri="{FF2B5EF4-FFF2-40B4-BE49-F238E27FC236}">
                <a16:creationId xmlns:a16="http://schemas.microsoft.com/office/drawing/2014/main" id="{1E175A70-7976-4730-8B16-D08F5BECF643}"/>
              </a:ext>
            </a:extLst>
          </p:cNvPr>
          <p:cNvSpPr/>
          <p:nvPr/>
        </p:nvSpPr>
        <p:spPr>
          <a:xfrm>
            <a:off x="5708663" y="2050427"/>
            <a:ext cx="5548108" cy="522562"/>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3379271"/>
              <a:satOff val="-8710"/>
              <a:lumOff val="-5883"/>
              <a:alphaOff val="0"/>
            </a:schemeClr>
          </a:effectRef>
          <a:fontRef idx="minor">
            <a:schemeClr val="lt1"/>
          </a:fontRef>
        </p:style>
        <p:txBody>
          <a:bodyPr spcFirstLastPara="0" vert="horz" wrap="square" lIns="79727" tIns="79727" rIns="79727" bIns="79727" numCol="1" spcCol="1270" anchor="ctr" anchorCtr="0">
            <a:noAutofit/>
          </a:bodyPr>
          <a:lstStyle/>
          <a:p>
            <a:pPr marL="285750" indent="-285750">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Databricks</a:t>
            </a:r>
          </a:p>
        </p:txBody>
      </p:sp>
      <p:sp>
        <p:nvSpPr>
          <p:cNvPr id="10" name="Freeform: Shape 9">
            <a:extLst>
              <a:ext uri="{FF2B5EF4-FFF2-40B4-BE49-F238E27FC236}">
                <a16:creationId xmlns:a16="http://schemas.microsoft.com/office/drawing/2014/main" id="{E8919971-34DC-464C-BE9C-4A7AA5C8015F}"/>
              </a:ext>
            </a:extLst>
          </p:cNvPr>
          <p:cNvSpPr/>
          <p:nvPr/>
        </p:nvSpPr>
        <p:spPr>
          <a:xfrm>
            <a:off x="5708666" y="2729271"/>
            <a:ext cx="5548108" cy="522562"/>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3379271"/>
              <a:satOff val="-8710"/>
              <a:lumOff val="-5883"/>
              <a:alphaOff val="0"/>
            </a:schemeClr>
          </a:effectRef>
          <a:fontRef idx="minor">
            <a:schemeClr val="lt1"/>
          </a:fontRef>
        </p:style>
        <p:txBody>
          <a:bodyPr spcFirstLastPara="0" vert="horz" wrap="square" lIns="79727" tIns="79727" rIns="79727" bIns="79727" numCol="1" spcCol="1270" anchor="ctr" anchorCtr="0">
            <a:noAutofit/>
          </a:bodyPr>
          <a:lstStyle/>
          <a:p>
            <a:pPr marL="228600" indent="-228600" algn="l" rtl="0" eaLnBrk="1" latinLnBrk="0" hangingPunct="1">
              <a:lnSpc>
                <a:spcPct val="90000"/>
              </a:lnSpc>
              <a:spcBef>
                <a:spcPts val="1000"/>
              </a:spcBef>
              <a:spcAft>
                <a:spcPts val="0"/>
              </a:spcAft>
              <a:buClrTx/>
              <a:buSzPts val="1800"/>
              <a:buFont typeface="Arial" panose="020B0604020202020204" pitchFamily="34" charset="0"/>
              <a:buChar char="•"/>
            </a:pPr>
            <a:r>
              <a:rPr lang="en-US" sz="1800" kern="1200" dirty="0">
                <a:solidFill>
                  <a:srgbClr val="000000"/>
                </a:solidFill>
                <a:effectLst/>
                <a:latin typeface="Arial" panose="020B0604020202020204" pitchFamily="34" charset="0"/>
                <a:ea typeface="+mn-ea"/>
                <a:cs typeface="Arial" panose="020B0604020202020204" pitchFamily="34" charset="0"/>
              </a:rPr>
              <a:t>Azure Blob Storage</a:t>
            </a:r>
            <a:endParaRPr lang="en-US" sz="1800" dirty="0">
              <a:effectLst/>
            </a:endParaRPr>
          </a:p>
        </p:txBody>
      </p:sp>
      <p:sp>
        <p:nvSpPr>
          <p:cNvPr id="11" name="Freeform: Shape 10">
            <a:extLst>
              <a:ext uri="{FF2B5EF4-FFF2-40B4-BE49-F238E27FC236}">
                <a16:creationId xmlns:a16="http://schemas.microsoft.com/office/drawing/2014/main" id="{D89A916A-F4B1-4DA7-BC06-840FFA32EBEF}"/>
              </a:ext>
            </a:extLst>
          </p:cNvPr>
          <p:cNvSpPr/>
          <p:nvPr/>
        </p:nvSpPr>
        <p:spPr>
          <a:xfrm>
            <a:off x="5708664" y="3397200"/>
            <a:ext cx="5548108" cy="522562"/>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3379271"/>
              <a:satOff val="-8710"/>
              <a:lumOff val="-5883"/>
              <a:alphaOff val="0"/>
            </a:schemeClr>
          </a:effectRef>
          <a:fontRef idx="minor">
            <a:schemeClr val="lt1"/>
          </a:fontRef>
        </p:style>
        <p:txBody>
          <a:bodyPr spcFirstLastPara="0" vert="horz" wrap="square" lIns="79727" tIns="79727" rIns="79727" bIns="79727" numCol="1" spcCol="1270" anchor="ctr" anchorCtr="0">
            <a:noAutofit/>
          </a:bodyPr>
          <a:lstStyle/>
          <a:p>
            <a:pPr marL="285750" indent="-285750" algn="l" rtl="0" eaLnBrk="1" latinLnBrk="0" hangingPunct="1">
              <a:lnSpc>
                <a:spcPct val="90000"/>
              </a:lnSpc>
              <a:spcBef>
                <a:spcPts val="0"/>
              </a:spcBef>
              <a:spcAft>
                <a:spcPts val="756"/>
              </a:spcAft>
              <a:buFont typeface="Arial" panose="020B0604020202020204" pitchFamily="34" charset="0"/>
              <a:buChar char="•"/>
            </a:pPr>
            <a:r>
              <a:rPr lang="en-US" sz="1800" kern="1200" dirty="0">
                <a:solidFill>
                  <a:srgbClr val="000000"/>
                </a:solidFill>
                <a:effectLst/>
                <a:latin typeface="Arial" panose="020B0604020202020204" pitchFamily="34" charset="0"/>
                <a:ea typeface="+mn-ea"/>
                <a:cs typeface="Arial" panose="020B0604020202020204" pitchFamily="34" charset="0"/>
              </a:rPr>
              <a:t>Azure App Service</a:t>
            </a:r>
            <a:endParaRPr lang="en-US" sz="1400" dirty="0">
              <a:effectLst/>
            </a:endParaRPr>
          </a:p>
        </p:txBody>
      </p:sp>
      <p:sp>
        <p:nvSpPr>
          <p:cNvPr id="12" name="Freeform: Shape 11">
            <a:extLst>
              <a:ext uri="{FF2B5EF4-FFF2-40B4-BE49-F238E27FC236}">
                <a16:creationId xmlns:a16="http://schemas.microsoft.com/office/drawing/2014/main" id="{74CA5B9D-5EC9-414D-8B97-A780A629B27E}"/>
              </a:ext>
            </a:extLst>
          </p:cNvPr>
          <p:cNvSpPr/>
          <p:nvPr/>
        </p:nvSpPr>
        <p:spPr>
          <a:xfrm>
            <a:off x="5708664" y="1434010"/>
            <a:ext cx="5548107" cy="449269"/>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3379271"/>
              <a:satOff val="-8710"/>
              <a:lumOff val="-5883"/>
              <a:alphaOff val="0"/>
            </a:schemeClr>
          </a:effectRef>
          <a:fontRef idx="minor">
            <a:schemeClr val="lt1"/>
          </a:fontRef>
        </p:style>
        <p:txBody>
          <a:bodyPr spcFirstLastPara="0" vert="horz" wrap="square" lIns="79727" tIns="79727" rIns="79727" bIns="79727" numCol="1" spcCol="1270" anchor="ctr" anchorCtr="0">
            <a:noAutofit/>
          </a:bodyPr>
          <a:lstStyle/>
          <a:p>
            <a:pPr marL="228600" indent="-228600" algn="l" rtl="0" eaLnBrk="1" latinLnBrk="0" hangingPunct="1">
              <a:lnSpc>
                <a:spcPct val="90000"/>
              </a:lnSpc>
              <a:spcBef>
                <a:spcPts val="1000"/>
              </a:spcBef>
              <a:spcAft>
                <a:spcPts val="0"/>
              </a:spcAft>
              <a:buClrTx/>
              <a:buSzPts val="1800"/>
              <a:buFont typeface="Arial" panose="020B0604020202020204" pitchFamily="34" charset="0"/>
              <a:buChar char="•"/>
            </a:pPr>
            <a:r>
              <a:rPr lang="en-US" sz="1800" kern="1200" dirty="0">
                <a:solidFill>
                  <a:srgbClr val="000000"/>
                </a:solidFill>
                <a:effectLst/>
                <a:latin typeface="Arial" panose="020B0604020202020204" pitchFamily="34" charset="0"/>
                <a:ea typeface="+mn-ea"/>
                <a:cs typeface="Arial" panose="020B0604020202020204" pitchFamily="34" charset="0"/>
              </a:rPr>
              <a:t>GitHub CI/CD</a:t>
            </a:r>
            <a:endParaRPr lang="en-US" sz="1800" dirty="0">
              <a:effectLst/>
            </a:endParaRPr>
          </a:p>
        </p:txBody>
      </p:sp>
      <p:sp>
        <p:nvSpPr>
          <p:cNvPr id="13" name="Freeform: Shape 12">
            <a:extLst>
              <a:ext uri="{FF2B5EF4-FFF2-40B4-BE49-F238E27FC236}">
                <a16:creationId xmlns:a16="http://schemas.microsoft.com/office/drawing/2014/main" id="{C9C50670-B129-44EE-A4AD-F535DE859A72}"/>
              </a:ext>
            </a:extLst>
          </p:cNvPr>
          <p:cNvSpPr/>
          <p:nvPr/>
        </p:nvSpPr>
        <p:spPr>
          <a:xfrm>
            <a:off x="5708664" y="4052121"/>
            <a:ext cx="5548108" cy="522562"/>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3379271"/>
              <a:satOff val="-8710"/>
              <a:lumOff val="-5883"/>
              <a:alphaOff val="0"/>
            </a:schemeClr>
          </a:effectRef>
          <a:fontRef idx="minor">
            <a:schemeClr val="lt1"/>
          </a:fontRef>
        </p:style>
        <p:txBody>
          <a:bodyPr spcFirstLastPara="0" vert="horz" wrap="square" lIns="79727" tIns="79727" rIns="79727" bIns="79727" numCol="1" spcCol="1270" anchor="ctr" anchorCtr="0">
            <a:noAutofit/>
          </a:bodyPr>
          <a:lstStyle/>
          <a:p>
            <a:pPr marL="285750" indent="-285750">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Azure App Authorization</a:t>
            </a:r>
          </a:p>
        </p:txBody>
      </p:sp>
      <p:sp>
        <p:nvSpPr>
          <p:cNvPr id="14" name="Freeform: Shape 13">
            <a:extLst>
              <a:ext uri="{FF2B5EF4-FFF2-40B4-BE49-F238E27FC236}">
                <a16:creationId xmlns:a16="http://schemas.microsoft.com/office/drawing/2014/main" id="{8961ABE3-2B1C-4B6A-B965-50F69BDA2AFA}"/>
              </a:ext>
            </a:extLst>
          </p:cNvPr>
          <p:cNvSpPr/>
          <p:nvPr/>
        </p:nvSpPr>
        <p:spPr>
          <a:xfrm>
            <a:off x="5708664" y="4718075"/>
            <a:ext cx="5548108" cy="522562"/>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3379271"/>
              <a:satOff val="-8710"/>
              <a:lumOff val="-5883"/>
              <a:alphaOff val="0"/>
            </a:schemeClr>
          </a:effectRef>
          <a:fontRef idx="minor">
            <a:schemeClr val="lt1"/>
          </a:fontRef>
        </p:style>
        <p:txBody>
          <a:bodyPr spcFirstLastPara="0" vert="horz" wrap="square" lIns="79727" tIns="79727" rIns="79727" bIns="79727" numCol="1" spcCol="1270" anchor="ctr" anchorCtr="0">
            <a:noAutofit/>
          </a:bodyPr>
          <a:lstStyle/>
          <a:p>
            <a:pPr marL="285750" indent="-285750">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MS SQL Server</a:t>
            </a:r>
          </a:p>
        </p:txBody>
      </p:sp>
      <p:sp>
        <p:nvSpPr>
          <p:cNvPr id="15" name="Freeform: Shape 14">
            <a:extLst>
              <a:ext uri="{FF2B5EF4-FFF2-40B4-BE49-F238E27FC236}">
                <a16:creationId xmlns:a16="http://schemas.microsoft.com/office/drawing/2014/main" id="{0AFC82D4-D88E-403D-8503-B4DAFB0B2683}"/>
              </a:ext>
            </a:extLst>
          </p:cNvPr>
          <p:cNvSpPr/>
          <p:nvPr/>
        </p:nvSpPr>
        <p:spPr>
          <a:xfrm>
            <a:off x="5708664" y="5372996"/>
            <a:ext cx="5548108" cy="522562"/>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3379271"/>
              <a:satOff val="-8710"/>
              <a:lumOff val="-5883"/>
              <a:alphaOff val="0"/>
            </a:schemeClr>
          </a:effectRef>
          <a:fontRef idx="minor">
            <a:schemeClr val="lt1"/>
          </a:fontRef>
        </p:style>
        <p:txBody>
          <a:bodyPr spcFirstLastPara="0" vert="horz" wrap="square" lIns="79727" tIns="79727" rIns="79727" bIns="79727" numCol="1" spcCol="1270" anchor="ctr" anchorCtr="0">
            <a:noAutofit/>
          </a:bodyPr>
          <a:lstStyle/>
          <a:p>
            <a:pPr marL="285750" indent="-285750">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Git Bash, Power Shell </a:t>
            </a:r>
          </a:p>
        </p:txBody>
      </p:sp>
    </p:spTree>
    <p:extLst>
      <p:ext uri="{BB962C8B-B14F-4D97-AF65-F5344CB8AC3E}">
        <p14:creationId xmlns:p14="http://schemas.microsoft.com/office/powerpoint/2010/main" val="331373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CEF4DA-8D5A-4100-9E35-F5EFE6F9FF25}"/>
              </a:ext>
            </a:extLst>
          </p:cNvPr>
          <p:cNvSpPr>
            <a:spLocks noGrp="1"/>
          </p:cNvSpPr>
          <p:nvPr>
            <p:ph type="sldNum" sz="quarter" idx="12"/>
          </p:nvPr>
        </p:nvSpPr>
        <p:spPr/>
        <p:txBody>
          <a:bodyPr/>
          <a:lstStyle/>
          <a:p>
            <a:fld id="{0A07EB77-451E-4438-B1B2-D897138DA348}" type="slidenum">
              <a:rPr lang="en-US" smtClean="0"/>
              <a:t>35</a:t>
            </a:fld>
            <a:endParaRPr lang="en-US"/>
          </a:p>
        </p:txBody>
      </p:sp>
      <p:sp>
        <p:nvSpPr>
          <p:cNvPr id="5" name="Rectangle 4">
            <a:extLst>
              <a:ext uri="{FF2B5EF4-FFF2-40B4-BE49-F238E27FC236}">
                <a16:creationId xmlns:a16="http://schemas.microsoft.com/office/drawing/2014/main" id="{3B63CE6A-2BD4-45D3-BFD0-67A753CA563C}"/>
              </a:ext>
            </a:extLst>
          </p:cNvPr>
          <p:cNvSpPr/>
          <p:nvPr/>
        </p:nvSpPr>
        <p:spPr>
          <a:xfrm>
            <a:off x="613399" y="1703851"/>
            <a:ext cx="3975573" cy="2312556"/>
          </a:xfrm>
          <a:prstGeom prst="rect">
            <a:avLst/>
          </a:prstGeom>
          <a:solidFill>
            <a:srgbClr val="1E4D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CC0938C-7564-4F79-9798-E206F53BFDFA}"/>
              </a:ext>
            </a:extLst>
          </p:cNvPr>
          <p:cNvSpPr txBox="1">
            <a:spLocks/>
          </p:cNvSpPr>
          <p:nvPr/>
        </p:nvSpPr>
        <p:spPr>
          <a:xfrm>
            <a:off x="976860" y="2248708"/>
            <a:ext cx="4055099" cy="11586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chemeClr val="bg1"/>
                </a:solidFill>
              </a:rPr>
              <a:t>Business Outcome/Value</a:t>
            </a:r>
            <a:endParaRPr lang="en-US" sz="3600" dirty="0">
              <a:solidFill>
                <a:schemeClr val="bg1"/>
              </a:solidFill>
            </a:endParaRPr>
          </a:p>
        </p:txBody>
      </p:sp>
      <p:sp>
        <p:nvSpPr>
          <p:cNvPr id="7" name="Slide Number Placeholder 3">
            <a:extLst>
              <a:ext uri="{FF2B5EF4-FFF2-40B4-BE49-F238E27FC236}">
                <a16:creationId xmlns:a16="http://schemas.microsoft.com/office/drawing/2014/main" id="{FFF612BE-F32F-4FF8-9194-1F9D586C1D1D}"/>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07EB77-451E-4438-B1B2-D897138DA348}" type="slidenum">
              <a:rPr lang="en-US" smtClean="0"/>
              <a:pPr/>
              <a:t>35</a:t>
            </a:fld>
            <a:endParaRPr lang="en-US"/>
          </a:p>
        </p:txBody>
      </p:sp>
      <p:sp>
        <p:nvSpPr>
          <p:cNvPr id="11" name="Freeform: Shape 10">
            <a:extLst>
              <a:ext uri="{FF2B5EF4-FFF2-40B4-BE49-F238E27FC236}">
                <a16:creationId xmlns:a16="http://schemas.microsoft.com/office/drawing/2014/main" id="{DF19F71F-C8B4-41F9-8449-D317F099E050}"/>
              </a:ext>
            </a:extLst>
          </p:cNvPr>
          <p:cNvSpPr/>
          <p:nvPr/>
        </p:nvSpPr>
        <p:spPr>
          <a:xfrm>
            <a:off x="5836546" y="2497739"/>
            <a:ext cx="5548108" cy="522562"/>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3379271"/>
              <a:satOff val="-8710"/>
              <a:lumOff val="-5883"/>
              <a:alphaOff val="0"/>
            </a:schemeClr>
          </a:effectRef>
          <a:fontRef idx="minor">
            <a:schemeClr val="lt1"/>
          </a:fontRef>
        </p:style>
        <p:txBody>
          <a:bodyPr spcFirstLastPara="0" vert="horz" wrap="square" lIns="79727" tIns="79727" rIns="79727" bIns="79727" numCol="1" spcCol="1270" anchor="ctr" anchorCtr="0">
            <a:noAutofit/>
          </a:bodyPr>
          <a:lstStyle/>
          <a:p>
            <a:pPr marL="285750" indent="-285750" algn="l" rtl="0" eaLnBrk="1" latinLnBrk="0" hangingPunct="1">
              <a:lnSpc>
                <a:spcPct val="90000"/>
              </a:lnSpc>
              <a:spcBef>
                <a:spcPts val="0"/>
              </a:spcBef>
              <a:spcAft>
                <a:spcPts val="756"/>
              </a:spcAft>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The resulting automated reporting increased efficiency of the various teams to draw insights by </a:t>
            </a:r>
            <a:r>
              <a:rPr lang="en-US" sz="1600" b="1" dirty="0">
                <a:solidFill>
                  <a:schemeClr val="tx1"/>
                </a:solidFill>
                <a:latin typeface="Arial" panose="020B0604020202020204" pitchFamily="34" charset="0"/>
                <a:cs typeface="Arial" panose="020B0604020202020204" pitchFamily="34" charset="0"/>
              </a:rPr>
              <a:t>over 40%</a:t>
            </a:r>
            <a:endParaRPr lang="en-US" sz="600" dirty="0">
              <a:solidFill>
                <a:schemeClr val="tx1"/>
              </a:solidFill>
              <a:effectLst/>
            </a:endParaRPr>
          </a:p>
        </p:txBody>
      </p:sp>
    </p:spTree>
    <p:extLst>
      <p:ext uri="{BB962C8B-B14F-4D97-AF65-F5344CB8AC3E}">
        <p14:creationId xmlns:p14="http://schemas.microsoft.com/office/powerpoint/2010/main" val="332898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B1622AF5-AFB2-47F5-B535-795A07C7B073}"/>
              </a:ext>
            </a:extLst>
          </p:cNvPr>
          <p:cNvGrpSpPr/>
          <p:nvPr/>
        </p:nvGrpSpPr>
        <p:grpSpPr>
          <a:xfrm>
            <a:off x="2389741" y="2202088"/>
            <a:ext cx="3706259" cy="2122621"/>
            <a:chOff x="1885950" y="1306379"/>
            <a:chExt cx="3706259" cy="2122621"/>
          </a:xfrm>
        </p:grpSpPr>
        <p:pic>
          <p:nvPicPr>
            <p:cNvPr id="15" name="Picture 14">
              <a:extLst>
                <a:ext uri="{FF2B5EF4-FFF2-40B4-BE49-F238E27FC236}">
                  <a16:creationId xmlns:a16="http://schemas.microsoft.com/office/drawing/2014/main" id="{50893224-EA91-49B6-8A83-C8EEFE04EA6B}"/>
                </a:ext>
              </a:extLst>
            </p:cNvPr>
            <p:cNvPicPr>
              <a:picLocks noChangeAspect="1"/>
            </p:cNvPicPr>
            <p:nvPr/>
          </p:nvPicPr>
          <p:blipFill>
            <a:blip r:embed="rId3"/>
            <a:stretch>
              <a:fillRect/>
            </a:stretch>
          </p:blipFill>
          <p:spPr>
            <a:xfrm>
              <a:off x="3826917" y="1306379"/>
              <a:ext cx="560015" cy="539650"/>
            </a:xfrm>
            <a:prstGeom prst="rect">
              <a:avLst/>
            </a:prstGeom>
          </p:spPr>
        </p:pic>
        <p:grpSp>
          <p:nvGrpSpPr>
            <p:cNvPr id="41" name="Group 40">
              <a:extLst>
                <a:ext uri="{FF2B5EF4-FFF2-40B4-BE49-F238E27FC236}">
                  <a16:creationId xmlns:a16="http://schemas.microsoft.com/office/drawing/2014/main" id="{365A47AA-5A32-46A3-A89F-8FF52B0DEA36}"/>
                </a:ext>
              </a:extLst>
            </p:cNvPr>
            <p:cNvGrpSpPr/>
            <p:nvPr/>
          </p:nvGrpSpPr>
          <p:grpSpPr>
            <a:xfrm>
              <a:off x="1885950" y="1896251"/>
              <a:ext cx="3706259" cy="1532749"/>
              <a:chOff x="1885950" y="1896251"/>
              <a:chExt cx="3706259" cy="1532749"/>
            </a:xfrm>
          </p:grpSpPr>
          <p:sp>
            <p:nvSpPr>
              <p:cNvPr id="18" name="TextBox 17">
                <a:extLst>
                  <a:ext uri="{FF2B5EF4-FFF2-40B4-BE49-F238E27FC236}">
                    <a16:creationId xmlns:a16="http://schemas.microsoft.com/office/drawing/2014/main" id="{2D5CF359-783A-4009-BCEF-4F912F59F83B}"/>
                  </a:ext>
                </a:extLst>
              </p:cNvPr>
              <p:cNvSpPr txBox="1"/>
              <p:nvPr/>
            </p:nvSpPr>
            <p:spPr>
              <a:xfrm>
                <a:off x="2753994" y="2382560"/>
                <a:ext cx="2838215" cy="1046440"/>
              </a:xfrm>
              <a:prstGeom prst="rect">
                <a:avLst/>
              </a:prstGeom>
              <a:noFill/>
            </p:spPr>
            <p:txBody>
              <a:bodyPr wrap="square" rtlCol="0">
                <a:spAutoFit/>
              </a:bodyPr>
              <a:lstStyle/>
              <a:p>
                <a:pPr algn="ctr"/>
                <a:r>
                  <a:rPr lang="en-US" sz="1200" dirty="0"/>
                  <a:t>Joined </a:t>
                </a:r>
                <a:r>
                  <a:rPr lang="en-US" sz="1200" b="1" dirty="0"/>
                  <a:t>Daiwa House Group</a:t>
                </a:r>
                <a:r>
                  <a:rPr lang="en-US" sz="1200" dirty="0"/>
                  <a:t>. A </a:t>
                </a:r>
                <a:r>
                  <a:rPr lang="en-US" sz="1200" b="1" dirty="0"/>
                  <a:t>Fortune 500</a:t>
                </a:r>
                <a:r>
                  <a:rPr lang="en-US" sz="1200" dirty="0"/>
                  <a:t> company and one of the largest real estate and development companies in the world</a:t>
                </a:r>
              </a:p>
              <a:p>
                <a:endParaRPr lang="en-US" sz="1400" dirty="0"/>
              </a:p>
            </p:txBody>
          </p:sp>
          <p:grpSp>
            <p:nvGrpSpPr>
              <p:cNvPr id="24" name="Group 23">
                <a:extLst>
                  <a:ext uri="{FF2B5EF4-FFF2-40B4-BE49-F238E27FC236}">
                    <a16:creationId xmlns:a16="http://schemas.microsoft.com/office/drawing/2014/main" id="{DC985939-EFF4-46C4-820C-2A7C8BEDC919}"/>
                  </a:ext>
                </a:extLst>
              </p:cNvPr>
              <p:cNvGrpSpPr/>
              <p:nvPr/>
            </p:nvGrpSpPr>
            <p:grpSpPr>
              <a:xfrm>
                <a:off x="3712999" y="1896251"/>
                <a:ext cx="787852" cy="392705"/>
                <a:chOff x="5180240" y="285749"/>
                <a:chExt cx="828674" cy="523322"/>
              </a:xfrm>
            </p:grpSpPr>
            <p:sp>
              <p:nvSpPr>
                <p:cNvPr id="25" name="Rectangle: Rounded Corners 24">
                  <a:extLst>
                    <a:ext uri="{FF2B5EF4-FFF2-40B4-BE49-F238E27FC236}">
                      <a16:creationId xmlns:a16="http://schemas.microsoft.com/office/drawing/2014/main" id="{ADBC90A6-D246-450A-859E-1AFE4574C82F}"/>
                    </a:ext>
                  </a:extLst>
                </p:cNvPr>
                <p:cNvSpPr/>
                <p:nvPr/>
              </p:nvSpPr>
              <p:spPr>
                <a:xfrm>
                  <a:off x="5180240" y="285749"/>
                  <a:ext cx="828674" cy="523322"/>
                </a:xfrm>
                <a:prstGeom prst="roundRect">
                  <a:avLst/>
                </a:prstGeom>
                <a:solidFill>
                  <a:srgbClr val="1E4D60"/>
                </a:solidFill>
                <a:ln>
                  <a:solidFill>
                    <a:srgbClr val="1E4D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EDE65117-F8F0-449C-A4EE-E2E7DAECADD8}"/>
                    </a:ext>
                  </a:extLst>
                </p:cNvPr>
                <p:cNvSpPr txBox="1"/>
                <p:nvPr/>
              </p:nvSpPr>
              <p:spPr>
                <a:xfrm>
                  <a:off x="5243658" y="393521"/>
                  <a:ext cx="663204" cy="348624"/>
                </a:xfrm>
                <a:prstGeom prst="rect">
                  <a:avLst/>
                </a:prstGeom>
                <a:noFill/>
              </p:spPr>
              <p:txBody>
                <a:bodyPr wrap="square" rtlCol="0">
                  <a:spAutoFit/>
                </a:bodyPr>
                <a:lstStyle/>
                <a:p>
                  <a:pPr algn="ctr"/>
                  <a:r>
                    <a:rPr lang="en-US" sz="1100" b="1" dirty="0">
                      <a:solidFill>
                        <a:schemeClr val="bg1"/>
                      </a:solidFill>
                    </a:rPr>
                    <a:t>2017</a:t>
                  </a:r>
                </a:p>
              </p:txBody>
            </p:sp>
          </p:grpSp>
          <p:cxnSp>
            <p:nvCxnSpPr>
              <p:cNvPr id="38" name="Straight Arrow Connector 37">
                <a:extLst>
                  <a:ext uri="{FF2B5EF4-FFF2-40B4-BE49-F238E27FC236}">
                    <a16:creationId xmlns:a16="http://schemas.microsoft.com/office/drawing/2014/main" id="{0A5ACD21-D610-4641-9983-FB69EDA7D2B1}"/>
                  </a:ext>
                </a:extLst>
              </p:cNvPr>
              <p:cNvCxnSpPr/>
              <p:nvPr/>
            </p:nvCxnSpPr>
            <p:spPr>
              <a:xfrm>
                <a:off x="1885950" y="2085975"/>
                <a:ext cx="1183821" cy="0"/>
              </a:xfrm>
              <a:prstGeom prst="straightConnector1">
                <a:avLst/>
              </a:prstGeom>
              <a:ln>
                <a:solidFill>
                  <a:srgbClr val="1E4D6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2" name="Group 41">
            <a:extLst>
              <a:ext uri="{FF2B5EF4-FFF2-40B4-BE49-F238E27FC236}">
                <a16:creationId xmlns:a16="http://schemas.microsoft.com/office/drawing/2014/main" id="{D3EDAB1B-7738-4AAD-B028-DD97CCD16D94}"/>
              </a:ext>
            </a:extLst>
          </p:cNvPr>
          <p:cNvGrpSpPr/>
          <p:nvPr/>
        </p:nvGrpSpPr>
        <p:grpSpPr>
          <a:xfrm>
            <a:off x="5893580" y="2748027"/>
            <a:ext cx="2904030" cy="1176573"/>
            <a:chOff x="5389789" y="1852318"/>
            <a:chExt cx="2904030" cy="1176573"/>
          </a:xfrm>
        </p:grpSpPr>
        <p:sp>
          <p:nvSpPr>
            <p:cNvPr id="19" name="TextBox 18">
              <a:extLst>
                <a:ext uri="{FF2B5EF4-FFF2-40B4-BE49-F238E27FC236}">
                  <a16:creationId xmlns:a16="http://schemas.microsoft.com/office/drawing/2014/main" id="{AED914D5-3A02-48D4-88BC-EE78ABB3CED9}"/>
                </a:ext>
              </a:extLst>
            </p:cNvPr>
            <p:cNvSpPr txBox="1"/>
            <p:nvPr/>
          </p:nvSpPr>
          <p:spPr>
            <a:xfrm>
              <a:off x="6407869" y="2382560"/>
              <a:ext cx="1885950" cy="646331"/>
            </a:xfrm>
            <a:prstGeom prst="rect">
              <a:avLst/>
            </a:prstGeom>
            <a:noFill/>
          </p:spPr>
          <p:txBody>
            <a:bodyPr wrap="square" rtlCol="0">
              <a:spAutoFit/>
            </a:bodyPr>
            <a:lstStyle/>
            <a:p>
              <a:pPr algn="ctr"/>
              <a:r>
                <a:rPr lang="en-US" sz="1200" dirty="0"/>
                <a:t>Named National </a:t>
              </a:r>
              <a:r>
                <a:rPr lang="en-US" sz="1200" b="1" dirty="0"/>
                <a:t>"Builder of the Year"</a:t>
              </a:r>
              <a:r>
                <a:rPr lang="en-US" sz="1200" dirty="0"/>
                <a:t> by Builder Magazine. </a:t>
              </a:r>
            </a:p>
          </p:txBody>
        </p:sp>
        <p:grpSp>
          <p:nvGrpSpPr>
            <p:cNvPr id="27" name="Group 26">
              <a:extLst>
                <a:ext uri="{FF2B5EF4-FFF2-40B4-BE49-F238E27FC236}">
                  <a16:creationId xmlns:a16="http://schemas.microsoft.com/office/drawing/2014/main" id="{8E1AAD81-2193-4941-8A8C-4ED70B35866C}"/>
                </a:ext>
              </a:extLst>
            </p:cNvPr>
            <p:cNvGrpSpPr/>
            <p:nvPr/>
          </p:nvGrpSpPr>
          <p:grpSpPr>
            <a:xfrm>
              <a:off x="6872329" y="1852318"/>
              <a:ext cx="787852" cy="446415"/>
              <a:chOff x="5180240" y="285749"/>
              <a:chExt cx="828674" cy="551295"/>
            </a:xfrm>
          </p:grpSpPr>
          <p:sp>
            <p:nvSpPr>
              <p:cNvPr id="28" name="Rectangle: Rounded Corners 27">
                <a:extLst>
                  <a:ext uri="{FF2B5EF4-FFF2-40B4-BE49-F238E27FC236}">
                    <a16:creationId xmlns:a16="http://schemas.microsoft.com/office/drawing/2014/main" id="{7DCE22A4-C902-4554-9738-FE35A5D79B93}"/>
                  </a:ext>
                </a:extLst>
              </p:cNvPr>
              <p:cNvSpPr/>
              <p:nvPr/>
            </p:nvSpPr>
            <p:spPr>
              <a:xfrm>
                <a:off x="5180240" y="285749"/>
                <a:ext cx="828674" cy="523322"/>
              </a:xfrm>
              <a:prstGeom prst="roundRect">
                <a:avLst/>
              </a:prstGeom>
              <a:solidFill>
                <a:srgbClr val="1E4D60"/>
              </a:solidFill>
              <a:ln>
                <a:solidFill>
                  <a:srgbClr val="1E4D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solidFill>
                    <a:schemeClr val="bg1"/>
                  </a:solidFill>
                </a:endParaRPr>
              </a:p>
            </p:txBody>
          </p:sp>
          <p:sp>
            <p:nvSpPr>
              <p:cNvPr id="29" name="TextBox 28">
                <a:extLst>
                  <a:ext uri="{FF2B5EF4-FFF2-40B4-BE49-F238E27FC236}">
                    <a16:creationId xmlns:a16="http://schemas.microsoft.com/office/drawing/2014/main" id="{6E656793-0863-49FA-A59F-5107CE41A1B3}"/>
                  </a:ext>
                </a:extLst>
              </p:cNvPr>
              <p:cNvSpPr txBox="1"/>
              <p:nvPr/>
            </p:nvSpPr>
            <p:spPr>
              <a:xfrm>
                <a:off x="5235342" y="304925"/>
                <a:ext cx="718468" cy="532119"/>
              </a:xfrm>
              <a:prstGeom prst="rect">
                <a:avLst/>
              </a:prstGeom>
              <a:noFill/>
            </p:spPr>
            <p:txBody>
              <a:bodyPr wrap="square" rtlCol="0">
                <a:spAutoFit/>
              </a:bodyPr>
              <a:lstStyle/>
              <a:p>
                <a:pPr algn="ctr"/>
                <a:r>
                  <a:rPr lang="en-US" sz="1100" b="1" dirty="0">
                    <a:solidFill>
                      <a:schemeClr val="bg1"/>
                    </a:solidFill>
                  </a:rPr>
                  <a:t>May</a:t>
                </a:r>
                <a:r>
                  <a:rPr lang="en-US" sz="1100" b="1" dirty="0"/>
                  <a:t> </a:t>
                </a:r>
                <a:r>
                  <a:rPr lang="en-US" sz="1100" b="1" dirty="0">
                    <a:solidFill>
                      <a:schemeClr val="bg1"/>
                    </a:solidFill>
                  </a:rPr>
                  <a:t>2021</a:t>
                </a:r>
              </a:p>
            </p:txBody>
          </p:sp>
        </p:grpSp>
        <p:cxnSp>
          <p:nvCxnSpPr>
            <p:cNvPr id="39" name="Straight Arrow Connector 38">
              <a:extLst>
                <a:ext uri="{FF2B5EF4-FFF2-40B4-BE49-F238E27FC236}">
                  <a16:creationId xmlns:a16="http://schemas.microsoft.com/office/drawing/2014/main" id="{32131D73-0D40-41AB-83C1-7B84C68D578F}"/>
                </a:ext>
              </a:extLst>
            </p:cNvPr>
            <p:cNvCxnSpPr/>
            <p:nvPr/>
          </p:nvCxnSpPr>
          <p:spPr>
            <a:xfrm>
              <a:off x="5389789" y="2071007"/>
              <a:ext cx="1183821" cy="0"/>
            </a:xfrm>
            <a:prstGeom prst="straightConnector1">
              <a:avLst/>
            </a:prstGeom>
            <a:ln>
              <a:solidFill>
                <a:srgbClr val="1E4D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24B01120-903A-415A-908D-72DE24933EB7}"/>
              </a:ext>
            </a:extLst>
          </p:cNvPr>
          <p:cNvGrpSpPr/>
          <p:nvPr/>
        </p:nvGrpSpPr>
        <p:grpSpPr>
          <a:xfrm>
            <a:off x="8648905" y="2791960"/>
            <a:ext cx="2890156" cy="1480093"/>
            <a:chOff x="8145114" y="1896251"/>
            <a:chExt cx="2890156" cy="1480093"/>
          </a:xfrm>
        </p:grpSpPr>
        <p:grpSp>
          <p:nvGrpSpPr>
            <p:cNvPr id="30" name="Group 29">
              <a:extLst>
                <a:ext uri="{FF2B5EF4-FFF2-40B4-BE49-F238E27FC236}">
                  <a16:creationId xmlns:a16="http://schemas.microsoft.com/office/drawing/2014/main" id="{820D789A-7771-413A-A20A-97DF20F30A26}"/>
                </a:ext>
              </a:extLst>
            </p:cNvPr>
            <p:cNvGrpSpPr/>
            <p:nvPr/>
          </p:nvGrpSpPr>
          <p:grpSpPr>
            <a:xfrm>
              <a:off x="9689199" y="1896251"/>
              <a:ext cx="912757" cy="430887"/>
              <a:chOff x="5154157" y="279843"/>
              <a:chExt cx="940579" cy="566578"/>
            </a:xfrm>
          </p:grpSpPr>
          <p:sp>
            <p:nvSpPr>
              <p:cNvPr id="31" name="Rectangle: Rounded Corners 30">
                <a:extLst>
                  <a:ext uri="{FF2B5EF4-FFF2-40B4-BE49-F238E27FC236}">
                    <a16:creationId xmlns:a16="http://schemas.microsoft.com/office/drawing/2014/main" id="{D2B47ED0-DD8A-43A5-AA0D-6C9001CED65B}"/>
                  </a:ext>
                </a:extLst>
              </p:cNvPr>
              <p:cNvSpPr/>
              <p:nvPr/>
            </p:nvSpPr>
            <p:spPr>
              <a:xfrm>
                <a:off x="5180240" y="285749"/>
                <a:ext cx="828674" cy="523322"/>
              </a:xfrm>
              <a:prstGeom prst="roundRect">
                <a:avLst/>
              </a:prstGeom>
              <a:solidFill>
                <a:srgbClr val="1E4D60"/>
              </a:solidFill>
              <a:ln>
                <a:solidFill>
                  <a:srgbClr val="1E4D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C01502C0-B2C1-49A1-AB2D-89D2F7B6C809}"/>
                  </a:ext>
                </a:extLst>
              </p:cNvPr>
              <p:cNvSpPr txBox="1"/>
              <p:nvPr/>
            </p:nvSpPr>
            <p:spPr>
              <a:xfrm>
                <a:off x="5154157" y="279843"/>
                <a:ext cx="940579" cy="566578"/>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1100" b="1" dirty="0">
                    <a:solidFill>
                      <a:schemeClr val="bg1"/>
                    </a:solidFill>
                  </a:rPr>
                  <a:t>September 2021</a:t>
                </a:r>
              </a:p>
            </p:txBody>
          </p:sp>
        </p:grpSp>
        <p:sp>
          <p:nvSpPr>
            <p:cNvPr id="33" name="TextBox 32">
              <a:extLst>
                <a:ext uri="{FF2B5EF4-FFF2-40B4-BE49-F238E27FC236}">
                  <a16:creationId xmlns:a16="http://schemas.microsoft.com/office/drawing/2014/main" id="{1B987410-C302-4B0B-8AF5-0FE8AFDC1CCC}"/>
                </a:ext>
              </a:extLst>
            </p:cNvPr>
            <p:cNvSpPr txBox="1"/>
            <p:nvPr/>
          </p:nvSpPr>
          <p:spPr>
            <a:xfrm>
              <a:off x="9328935" y="2360681"/>
              <a:ext cx="1706335" cy="1015663"/>
            </a:xfrm>
            <a:prstGeom prst="rect">
              <a:avLst/>
            </a:prstGeom>
            <a:noFill/>
          </p:spPr>
          <p:txBody>
            <a:bodyPr wrap="square" rtlCol="0">
              <a:spAutoFit/>
            </a:bodyPr>
            <a:lstStyle/>
            <a:p>
              <a:pPr algn="ctr"/>
              <a:r>
                <a:rPr lang="en-US" sz="1200" b="1" dirty="0"/>
                <a:t>Acquired Avex Homes </a:t>
              </a:r>
              <a:r>
                <a:rPr lang="en-US" sz="1200" dirty="0"/>
                <a:t>and entered Florida offering homes in Tampa and Orlando. </a:t>
              </a:r>
            </a:p>
          </p:txBody>
        </p:sp>
        <p:cxnSp>
          <p:nvCxnSpPr>
            <p:cNvPr id="40" name="Straight Arrow Connector 39">
              <a:extLst>
                <a:ext uri="{FF2B5EF4-FFF2-40B4-BE49-F238E27FC236}">
                  <a16:creationId xmlns:a16="http://schemas.microsoft.com/office/drawing/2014/main" id="{D73D4735-C7F8-42EF-963B-D93A3D4D933F}"/>
                </a:ext>
              </a:extLst>
            </p:cNvPr>
            <p:cNvCxnSpPr/>
            <p:nvPr/>
          </p:nvCxnSpPr>
          <p:spPr>
            <a:xfrm>
              <a:off x="8145114" y="2053318"/>
              <a:ext cx="1183821" cy="0"/>
            </a:xfrm>
            <a:prstGeom prst="straightConnector1">
              <a:avLst/>
            </a:prstGeom>
            <a:ln>
              <a:solidFill>
                <a:srgbClr val="1E4D60"/>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05A11E93-0BEF-4131-A33D-D66BE6C73890}"/>
              </a:ext>
            </a:extLst>
          </p:cNvPr>
          <p:cNvSpPr txBox="1"/>
          <p:nvPr/>
        </p:nvSpPr>
        <p:spPr>
          <a:xfrm>
            <a:off x="568398" y="199676"/>
            <a:ext cx="11225892" cy="646331"/>
          </a:xfrm>
          <a:prstGeom prst="rect">
            <a:avLst/>
          </a:prstGeom>
          <a:noFill/>
        </p:spPr>
        <p:txBody>
          <a:bodyPr wrap="square" rtlCol="0">
            <a:spAutoFit/>
          </a:bodyPr>
          <a:lstStyle/>
          <a:p>
            <a:pPr algn="ctr"/>
            <a:r>
              <a:rPr lang="en-US" sz="3600" u="sng" dirty="0"/>
              <a:t>ABOUT STANLEY MARTIN HOMES</a:t>
            </a:r>
          </a:p>
        </p:txBody>
      </p:sp>
      <p:sp>
        <p:nvSpPr>
          <p:cNvPr id="57" name="Slide Number Placeholder 56">
            <a:extLst>
              <a:ext uri="{FF2B5EF4-FFF2-40B4-BE49-F238E27FC236}">
                <a16:creationId xmlns:a16="http://schemas.microsoft.com/office/drawing/2014/main" id="{5E3DE577-FD0D-42BD-AA86-4129A708FEAD}"/>
              </a:ext>
            </a:extLst>
          </p:cNvPr>
          <p:cNvSpPr>
            <a:spLocks noGrp="1"/>
          </p:cNvSpPr>
          <p:nvPr>
            <p:ph type="sldNum" sz="quarter" idx="12"/>
          </p:nvPr>
        </p:nvSpPr>
        <p:spPr/>
        <p:txBody>
          <a:bodyPr/>
          <a:lstStyle/>
          <a:p>
            <a:fld id="{0A07EB77-451E-4438-B1B2-D897138DA348}" type="slidenum">
              <a:rPr lang="en-US" smtClean="0"/>
              <a:t>4</a:t>
            </a:fld>
            <a:endParaRPr lang="en-US"/>
          </a:p>
        </p:txBody>
      </p:sp>
      <p:grpSp>
        <p:nvGrpSpPr>
          <p:cNvPr id="3" name="Group 2">
            <a:extLst>
              <a:ext uri="{FF2B5EF4-FFF2-40B4-BE49-F238E27FC236}">
                <a16:creationId xmlns:a16="http://schemas.microsoft.com/office/drawing/2014/main" id="{0F7E3818-4FE8-4A16-8C0C-88F6EC886596}"/>
              </a:ext>
            </a:extLst>
          </p:cNvPr>
          <p:cNvGrpSpPr/>
          <p:nvPr/>
        </p:nvGrpSpPr>
        <p:grpSpPr>
          <a:xfrm>
            <a:off x="751858" y="2807285"/>
            <a:ext cx="1522639" cy="1324499"/>
            <a:chOff x="751858" y="2807285"/>
            <a:chExt cx="1522639" cy="1324499"/>
          </a:xfrm>
        </p:grpSpPr>
        <p:grpSp>
          <p:nvGrpSpPr>
            <p:cNvPr id="2" name="Group 1">
              <a:extLst>
                <a:ext uri="{FF2B5EF4-FFF2-40B4-BE49-F238E27FC236}">
                  <a16:creationId xmlns:a16="http://schemas.microsoft.com/office/drawing/2014/main" id="{AB61C71F-7F13-42C8-9161-C8F0F1138465}"/>
                </a:ext>
              </a:extLst>
            </p:cNvPr>
            <p:cNvGrpSpPr/>
            <p:nvPr/>
          </p:nvGrpSpPr>
          <p:grpSpPr>
            <a:xfrm>
              <a:off x="751858" y="2807285"/>
              <a:ext cx="1522639" cy="1324499"/>
              <a:chOff x="751858" y="2807285"/>
              <a:chExt cx="1522639" cy="1324499"/>
            </a:xfrm>
          </p:grpSpPr>
          <p:sp>
            <p:nvSpPr>
              <p:cNvPr id="4" name="Rectangle: Rounded Corners 3">
                <a:extLst>
                  <a:ext uri="{FF2B5EF4-FFF2-40B4-BE49-F238E27FC236}">
                    <a16:creationId xmlns:a16="http://schemas.microsoft.com/office/drawing/2014/main" id="{1925A9F7-953C-468B-AF98-995C082DB188}"/>
                  </a:ext>
                </a:extLst>
              </p:cNvPr>
              <p:cNvSpPr/>
              <p:nvPr/>
            </p:nvSpPr>
            <p:spPr>
              <a:xfrm>
                <a:off x="1119252" y="2807285"/>
                <a:ext cx="787852" cy="392705"/>
              </a:xfrm>
              <a:prstGeom prst="roundRect">
                <a:avLst/>
              </a:prstGeom>
              <a:solidFill>
                <a:srgbClr val="1E4D60"/>
              </a:solidFill>
              <a:ln>
                <a:solidFill>
                  <a:srgbClr val="1E4D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0820F11A-7567-481F-8D5E-9366B87ECC08}"/>
                  </a:ext>
                </a:extLst>
              </p:cNvPr>
              <p:cNvSpPr txBox="1"/>
              <p:nvPr/>
            </p:nvSpPr>
            <p:spPr>
              <a:xfrm>
                <a:off x="751858" y="3300787"/>
                <a:ext cx="1522639" cy="830997"/>
              </a:xfrm>
              <a:prstGeom prst="rect">
                <a:avLst/>
              </a:prstGeom>
              <a:noFill/>
            </p:spPr>
            <p:txBody>
              <a:bodyPr wrap="square" rtlCol="0">
                <a:spAutoFit/>
              </a:bodyPr>
              <a:lstStyle/>
              <a:p>
                <a:pPr algn="ctr"/>
                <a:r>
                  <a:rPr lang="en-US" sz="1200" dirty="0"/>
                  <a:t>Founded in Maryland Suburbs by </a:t>
                </a:r>
                <a:r>
                  <a:rPr lang="en-US" sz="1200" b="1" dirty="0"/>
                  <a:t>Martin Alloy</a:t>
                </a:r>
                <a:r>
                  <a:rPr lang="en-US" sz="1200" dirty="0"/>
                  <a:t> and </a:t>
                </a:r>
                <a:r>
                  <a:rPr lang="en-US" sz="1200" b="1" dirty="0"/>
                  <a:t>Stanley Halle</a:t>
                </a:r>
              </a:p>
            </p:txBody>
          </p:sp>
        </p:grpSp>
        <p:sp>
          <p:nvSpPr>
            <p:cNvPr id="37" name="TextBox 36">
              <a:extLst>
                <a:ext uri="{FF2B5EF4-FFF2-40B4-BE49-F238E27FC236}">
                  <a16:creationId xmlns:a16="http://schemas.microsoft.com/office/drawing/2014/main" id="{E1BE3248-D5E1-4B2B-A6F5-7A35F1602688}"/>
                </a:ext>
              </a:extLst>
            </p:cNvPr>
            <p:cNvSpPr txBox="1"/>
            <p:nvPr/>
          </p:nvSpPr>
          <p:spPr>
            <a:xfrm>
              <a:off x="1197910" y="2870346"/>
              <a:ext cx="630533" cy="261610"/>
            </a:xfrm>
            <a:prstGeom prst="rect">
              <a:avLst/>
            </a:prstGeom>
            <a:noFill/>
          </p:spPr>
          <p:txBody>
            <a:bodyPr wrap="square" rtlCol="0">
              <a:spAutoFit/>
            </a:bodyPr>
            <a:lstStyle/>
            <a:p>
              <a:pPr algn="ctr"/>
              <a:r>
                <a:rPr lang="en-US" sz="1100" b="1" dirty="0">
                  <a:solidFill>
                    <a:schemeClr val="bg1"/>
                  </a:solidFill>
                </a:rPr>
                <a:t>1966</a:t>
              </a:r>
            </a:p>
          </p:txBody>
        </p:sp>
      </p:grpSp>
    </p:spTree>
    <p:extLst>
      <p:ext uri="{BB962C8B-B14F-4D97-AF65-F5344CB8AC3E}">
        <p14:creationId xmlns:p14="http://schemas.microsoft.com/office/powerpoint/2010/main" val="152891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1000"/>
                                        <p:tgtEl>
                                          <p:spTgt spid="44"/>
                                        </p:tgtEl>
                                      </p:cBhvr>
                                    </p:animEffect>
                                    <p:anim calcmode="lin" valueType="num">
                                      <p:cBhvr>
                                        <p:cTn id="15" dur="1000" fill="hold"/>
                                        <p:tgtEl>
                                          <p:spTgt spid="44"/>
                                        </p:tgtEl>
                                        <p:attrNameLst>
                                          <p:attrName>ppt_x</p:attrName>
                                        </p:attrNameLst>
                                      </p:cBhvr>
                                      <p:tavLst>
                                        <p:tav tm="0">
                                          <p:val>
                                            <p:strVal val="#ppt_x"/>
                                          </p:val>
                                        </p:tav>
                                        <p:tav tm="100000">
                                          <p:val>
                                            <p:strVal val="#ppt_x"/>
                                          </p:val>
                                        </p:tav>
                                      </p:tavLst>
                                    </p:anim>
                                    <p:anim calcmode="lin" valueType="num">
                                      <p:cBhvr>
                                        <p:cTn id="1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1000"/>
                                        <p:tgtEl>
                                          <p:spTgt spid="42"/>
                                        </p:tgtEl>
                                      </p:cBhvr>
                                    </p:animEffect>
                                    <p:anim calcmode="lin" valueType="num">
                                      <p:cBhvr>
                                        <p:cTn id="22" dur="1000" fill="hold"/>
                                        <p:tgtEl>
                                          <p:spTgt spid="42"/>
                                        </p:tgtEl>
                                        <p:attrNameLst>
                                          <p:attrName>ppt_x</p:attrName>
                                        </p:attrNameLst>
                                      </p:cBhvr>
                                      <p:tavLst>
                                        <p:tav tm="0">
                                          <p:val>
                                            <p:strVal val="#ppt_x"/>
                                          </p:val>
                                        </p:tav>
                                        <p:tav tm="100000">
                                          <p:val>
                                            <p:strVal val="#ppt_x"/>
                                          </p:val>
                                        </p:tav>
                                      </p:tavLst>
                                    </p:anim>
                                    <p:anim calcmode="lin" valueType="num">
                                      <p:cBhvr>
                                        <p:cTn id="2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1000"/>
                                        <p:tgtEl>
                                          <p:spTgt spid="43"/>
                                        </p:tgtEl>
                                      </p:cBhvr>
                                    </p:animEffect>
                                    <p:anim calcmode="lin" valueType="num">
                                      <p:cBhvr>
                                        <p:cTn id="29" dur="1000" fill="hold"/>
                                        <p:tgtEl>
                                          <p:spTgt spid="43"/>
                                        </p:tgtEl>
                                        <p:attrNameLst>
                                          <p:attrName>ppt_x</p:attrName>
                                        </p:attrNameLst>
                                      </p:cBhvr>
                                      <p:tavLst>
                                        <p:tav tm="0">
                                          <p:val>
                                            <p:strVal val="#ppt_x"/>
                                          </p:val>
                                        </p:tav>
                                        <p:tav tm="100000">
                                          <p:val>
                                            <p:strVal val="#ppt_x"/>
                                          </p:val>
                                        </p:tav>
                                      </p:tavLst>
                                    </p:anim>
                                    <p:anim calcmode="lin" valueType="num">
                                      <p:cBhvr>
                                        <p:cTn id="30"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043ECE-6238-497E-A5C9-633F6B3C05E9}"/>
              </a:ext>
            </a:extLst>
          </p:cNvPr>
          <p:cNvSpPr>
            <a:spLocks noGrp="1"/>
          </p:cNvSpPr>
          <p:nvPr>
            <p:ph type="sldNum" sz="quarter" idx="12"/>
          </p:nvPr>
        </p:nvSpPr>
        <p:spPr/>
        <p:txBody>
          <a:bodyPr/>
          <a:lstStyle/>
          <a:p>
            <a:fld id="{0A07EB77-451E-4438-B1B2-D897138DA348}" type="slidenum">
              <a:rPr lang="en-US" smtClean="0"/>
              <a:t>5</a:t>
            </a:fld>
            <a:endParaRPr lang="en-US"/>
          </a:p>
        </p:txBody>
      </p:sp>
      <p:pic>
        <p:nvPicPr>
          <p:cNvPr id="5" name="Picture 4">
            <a:extLst>
              <a:ext uri="{FF2B5EF4-FFF2-40B4-BE49-F238E27FC236}">
                <a16:creationId xmlns:a16="http://schemas.microsoft.com/office/drawing/2014/main" id="{AE71E42C-978F-4CE8-A569-C8A5B8FCE768}"/>
              </a:ext>
            </a:extLst>
          </p:cNvPr>
          <p:cNvPicPr>
            <a:picLocks noChangeAspect="1"/>
          </p:cNvPicPr>
          <p:nvPr/>
        </p:nvPicPr>
        <p:blipFill>
          <a:blip r:embed="rId3"/>
          <a:stretch>
            <a:fillRect/>
          </a:stretch>
        </p:blipFill>
        <p:spPr>
          <a:xfrm>
            <a:off x="3727903" y="4496962"/>
            <a:ext cx="5006068" cy="893042"/>
          </a:xfrm>
          <a:prstGeom prst="rect">
            <a:avLst/>
          </a:prstGeom>
        </p:spPr>
      </p:pic>
      <p:sp>
        <p:nvSpPr>
          <p:cNvPr id="6" name="Content Placeholder 2">
            <a:extLst>
              <a:ext uri="{FF2B5EF4-FFF2-40B4-BE49-F238E27FC236}">
                <a16:creationId xmlns:a16="http://schemas.microsoft.com/office/drawing/2014/main" id="{E422A390-B8B3-4751-B4B6-938A54D91E5A}"/>
              </a:ext>
            </a:extLst>
          </p:cNvPr>
          <p:cNvSpPr txBox="1">
            <a:spLocks/>
          </p:cNvSpPr>
          <p:nvPr/>
        </p:nvSpPr>
        <p:spPr>
          <a:xfrm>
            <a:off x="3346441" y="5401963"/>
            <a:ext cx="5914096" cy="52348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i="1" dirty="0">
                <a:solidFill>
                  <a:srgbClr val="538022"/>
                </a:solidFill>
                <a:latin typeface="Arial" panose="020B0604020202020204" pitchFamily="34" charset="0"/>
                <a:ea typeface="Calibri" panose="020F0502020204030204" pitchFamily="34" charset="0"/>
              </a:rPr>
              <a:t>At Stanley Martin, we design and build homes people love at a price they can afford</a:t>
            </a:r>
            <a:endParaRPr lang="en-US" sz="1600" b="1" dirty="0">
              <a:latin typeface="Calibri" panose="020F0502020204030204" pitchFamily="34" charset="0"/>
              <a:ea typeface="Calibri" panose="020F0502020204030204" pitchFamily="34" charset="0"/>
            </a:endParaRPr>
          </a:p>
          <a:p>
            <a:endParaRPr lang="en-US" b="1" dirty="0"/>
          </a:p>
        </p:txBody>
      </p:sp>
      <p:grpSp>
        <p:nvGrpSpPr>
          <p:cNvPr id="14" name="Group 13">
            <a:extLst>
              <a:ext uri="{FF2B5EF4-FFF2-40B4-BE49-F238E27FC236}">
                <a16:creationId xmlns:a16="http://schemas.microsoft.com/office/drawing/2014/main" id="{B6385EA5-BF82-49CE-ADDE-F8306DCA2C15}"/>
              </a:ext>
            </a:extLst>
          </p:cNvPr>
          <p:cNvGrpSpPr/>
          <p:nvPr/>
        </p:nvGrpSpPr>
        <p:grpSpPr>
          <a:xfrm>
            <a:off x="1472792" y="2059704"/>
            <a:ext cx="8667754" cy="1369296"/>
            <a:chOff x="1386238" y="3577809"/>
            <a:chExt cx="8667754" cy="1369296"/>
          </a:xfrm>
        </p:grpSpPr>
        <p:sp>
          <p:nvSpPr>
            <p:cNvPr id="9" name="TextBox 8">
              <a:extLst>
                <a:ext uri="{FF2B5EF4-FFF2-40B4-BE49-F238E27FC236}">
                  <a16:creationId xmlns:a16="http://schemas.microsoft.com/office/drawing/2014/main" id="{96F11828-9DC9-4504-B869-6DFFFCCA6A32}"/>
                </a:ext>
              </a:extLst>
            </p:cNvPr>
            <p:cNvSpPr txBox="1"/>
            <p:nvPr/>
          </p:nvSpPr>
          <p:spPr>
            <a:xfrm>
              <a:off x="1386238" y="4577773"/>
              <a:ext cx="1726538" cy="369332"/>
            </a:xfrm>
            <a:prstGeom prst="rect">
              <a:avLst/>
            </a:prstGeom>
            <a:noFill/>
          </p:spPr>
          <p:txBody>
            <a:bodyPr wrap="square">
              <a:spAutoFit/>
            </a:bodyPr>
            <a:lstStyle/>
            <a:p>
              <a:pPr algn="ctr"/>
              <a:r>
                <a:rPr lang="en-US" sz="900" i="1" dirty="0">
                  <a:solidFill>
                    <a:srgbClr val="585858"/>
                  </a:solidFill>
                  <a:latin typeface="Lato" panose="020F0502020204030203" pitchFamily="34" charset="0"/>
                </a:rPr>
                <a:t>T</a:t>
              </a:r>
              <a:r>
                <a:rPr lang="en-US" sz="900" b="0" i="1" dirty="0">
                  <a:solidFill>
                    <a:srgbClr val="585858"/>
                  </a:solidFill>
                  <a:effectLst/>
                  <a:latin typeface="Lato" panose="020F0502020204030203" pitchFamily="34" charset="0"/>
                </a:rPr>
                <a:t>op 100 largest mortgage companies in the country.</a:t>
              </a:r>
              <a:endParaRPr lang="en-US" sz="900" i="1" dirty="0"/>
            </a:p>
          </p:txBody>
        </p:sp>
        <p:grpSp>
          <p:nvGrpSpPr>
            <p:cNvPr id="13" name="Group 12">
              <a:extLst>
                <a:ext uri="{FF2B5EF4-FFF2-40B4-BE49-F238E27FC236}">
                  <a16:creationId xmlns:a16="http://schemas.microsoft.com/office/drawing/2014/main" id="{0B669A9B-3BBF-4458-9957-C1CB3DF6AA44}"/>
                </a:ext>
              </a:extLst>
            </p:cNvPr>
            <p:cNvGrpSpPr/>
            <p:nvPr/>
          </p:nvGrpSpPr>
          <p:grpSpPr>
            <a:xfrm>
              <a:off x="1488187" y="3577809"/>
              <a:ext cx="8565805" cy="1122189"/>
              <a:chOff x="1488187" y="3577809"/>
              <a:chExt cx="8565805" cy="1122189"/>
            </a:xfrm>
          </p:grpSpPr>
          <p:pic>
            <p:nvPicPr>
              <p:cNvPr id="7" name="Picture 6">
                <a:extLst>
                  <a:ext uri="{FF2B5EF4-FFF2-40B4-BE49-F238E27FC236}">
                    <a16:creationId xmlns:a16="http://schemas.microsoft.com/office/drawing/2014/main" id="{AAE41441-9037-4E54-B4E3-50F9FCD2B6E6}"/>
                  </a:ext>
                </a:extLst>
              </p:cNvPr>
              <p:cNvPicPr>
                <a:picLocks noChangeAspect="1"/>
              </p:cNvPicPr>
              <p:nvPr/>
            </p:nvPicPr>
            <p:blipFill>
              <a:blip r:embed="rId4"/>
              <a:stretch>
                <a:fillRect/>
              </a:stretch>
            </p:blipFill>
            <p:spPr>
              <a:xfrm>
                <a:off x="1488187" y="4095695"/>
                <a:ext cx="1522639" cy="515355"/>
              </a:xfrm>
              <a:prstGeom prst="rect">
                <a:avLst/>
              </a:prstGeom>
            </p:spPr>
          </p:pic>
          <p:pic>
            <p:nvPicPr>
              <p:cNvPr id="8" name="Picture 7">
                <a:extLst>
                  <a:ext uri="{FF2B5EF4-FFF2-40B4-BE49-F238E27FC236}">
                    <a16:creationId xmlns:a16="http://schemas.microsoft.com/office/drawing/2014/main" id="{913299C2-55D6-4D69-910D-45F1BFB7A992}"/>
                  </a:ext>
                </a:extLst>
              </p:cNvPr>
              <p:cNvPicPr>
                <a:picLocks noChangeAspect="1"/>
              </p:cNvPicPr>
              <p:nvPr/>
            </p:nvPicPr>
            <p:blipFill>
              <a:blip r:embed="rId5"/>
              <a:stretch>
                <a:fillRect/>
              </a:stretch>
            </p:blipFill>
            <p:spPr>
              <a:xfrm>
                <a:off x="4860630" y="4095695"/>
                <a:ext cx="1736172" cy="604303"/>
              </a:xfrm>
              <a:prstGeom prst="rect">
                <a:avLst/>
              </a:prstGeom>
            </p:spPr>
          </p:pic>
          <p:pic>
            <p:nvPicPr>
              <p:cNvPr id="10" name="Picture 9">
                <a:extLst>
                  <a:ext uri="{FF2B5EF4-FFF2-40B4-BE49-F238E27FC236}">
                    <a16:creationId xmlns:a16="http://schemas.microsoft.com/office/drawing/2014/main" id="{49D38456-8346-4DC9-95F6-93A61DE24361}"/>
                  </a:ext>
                </a:extLst>
              </p:cNvPr>
              <p:cNvPicPr>
                <a:picLocks noChangeAspect="1"/>
              </p:cNvPicPr>
              <p:nvPr/>
            </p:nvPicPr>
            <p:blipFill>
              <a:blip r:embed="rId6"/>
              <a:stretch>
                <a:fillRect/>
              </a:stretch>
            </p:blipFill>
            <p:spPr>
              <a:xfrm>
                <a:off x="8736973" y="4176514"/>
                <a:ext cx="1317019" cy="523484"/>
              </a:xfrm>
              <a:prstGeom prst="rect">
                <a:avLst/>
              </a:prstGeom>
            </p:spPr>
          </p:pic>
          <p:sp>
            <p:nvSpPr>
              <p:cNvPr id="11" name="TextBox 10">
                <a:extLst>
                  <a:ext uri="{FF2B5EF4-FFF2-40B4-BE49-F238E27FC236}">
                    <a16:creationId xmlns:a16="http://schemas.microsoft.com/office/drawing/2014/main" id="{10BED615-1160-40BA-A1E8-10419929738A}"/>
                  </a:ext>
                </a:extLst>
              </p:cNvPr>
              <p:cNvSpPr txBox="1"/>
              <p:nvPr/>
            </p:nvSpPr>
            <p:spPr>
              <a:xfrm>
                <a:off x="4951476" y="3577809"/>
                <a:ext cx="1801368" cy="369332"/>
              </a:xfrm>
              <a:prstGeom prst="rect">
                <a:avLst/>
              </a:prstGeom>
              <a:noFill/>
            </p:spPr>
            <p:txBody>
              <a:bodyPr wrap="square" rtlCol="0">
                <a:spAutoFit/>
              </a:bodyPr>
              <a:lstStyle/>
              <a:p>
                <a:r>
                  <a:rPr lang="en-US" u="sng" dirty="0">
                    <a:latin typeface="+mj-lt"/>
                  </a:rPr>
                  <a:t>Our Companies</a:t>
                </a:r>
              </a:p>
            </p:txBody>
          </p:sp>
        </p:grpSp>
      </p:grpSp>
    </p:spTree>
    <p:extLst>
      <p:ext uri="{BB962C8B-B14F-4D97-AF65-F5344CB8AC3E}">
        <p14:creationId xmlns:p14="http://schemas.microsoft.com/office/powerpoint/2010/main" val="124317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2D9D34-6D7C-45BF-BF98-C5E9C461BC68}"/>
              </a:ext>
            </a:extLst>
          </p:cNvPr>
          <p:cNvSpPr>
            <a:spLocks noGrp="1"/>
          </p:cNvSpPr>
          <p:nvPr>
            <p:ph type="sldNum" sz="quarter" idx="12"/>
          </p:nvPr>
        </p:nvSpPr>
        <p:spPr/>
        <p:txBody>
          <a:bodyPr/>
          <a:lstStyle/>
          <a:p>
            <a:fld id="{0A07EB77-451E-4438-B1B2-D897138DA348}" type="slidenum">
              <a:rPr lang="en-US" smtClean="0"/>
              <a:t>6</a:t>
            </a:fld>
            <a:endParaRPr lang="en-US"/>
          </a:p>
        </p:txBody>
      </p:sp>
      <p:sp>
        <p:nvSpPr>
          <p:cNvPr id="7" name="Rectangle 6">
            <a:extLst>
              <a:ext uri="{FF2B5EF4-FFF2-40B4-BE49-F238E27FC236}">
                <a16:creationId xmlns:a16="http://schemas.microsoft.com/office/drawing/2014/main" id="{129DAB43-714E-403D-87E3-CED5EE3F6E4F}"/>
              </a:ext>
            </a:extLst>
          </p:cNvPr>
          <p:cNvSpPr/>
          <p:nvPr/>
        </p:nvSpPr>
        <p:spPr>
          <a:xfrm>
            <a:off x="613399" y="1703851"/>
            <a:ext cx="3975573" cy="2312556"/>
          </a:xfrm>
          <a:prstGeom prst="rect">
            <a:avLst/>
          </a:prstGeom>
          <a:solidFill>
            <a:srgbClr val="1E4D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057B307-E6F6-4444-AC35-9A65A76CFDDE}"/>
              </a:ext>
            </a:extLst>
          </p:cNvPr>
          <p:cNvSpPr txBox="1"/>
          <p:nvPr/>
        </p:nvSpPr>
        <p:spPr>
          <a:xfrm>
            <a:off x="1495186" y="2725168"/>
            <a:ext cx="2670048" cy="769441"/>
          </a:xfrm>
          <a:prstGeom prst="rect">
            <a:avLst/>
          </a:prstGeom>
          <a:noFill/>
        </p:spPr>
        <p:txBody>
          <a:bodyPr wrap="square" rtlCol="0">
            <a:spAutoFit/>
          </a:bodyPr>
          <a:lstStyle/>
          <a:p>
            <a:r>
              <a:rPr lang="en-US" sz="4400" dirty="0">
                <a:solidFill>
                  <a:schemeClr val="bg1"/>
                </a:solidFill>
              </a:rPr>
              <a:t>Problem</a:t>
            </a:r>
          </a:p>
        </p:txBody>
      </p:sp>
      <p:sp>
        <p:nvSpPr>
          <p:cNvPr id="6" name="TextBox 5">
            <a:extLst>
              <a:ext uri="{FF2B5EF4-FFF2-40B4-BE49-F238E27FC236}">
                <a16:creationId xmlns:a16="http://schemas.microsoft.com/office/drawing/2014/main" id="{B3163DE8-040C-475A-A84F-078A36B40CCA}"/>
              </a:ext>
            </a:extLst>
          </p:cNvPr>
          <p:cNvSpPr txBox="1"/>
          <p:nvPr/>
        </p:nvSpPr>
        <p:spPr>
          <a:xfrm>
            <a:off x="5704332" y="892885"/>
            <a:ext cx="5884164" cy="4616648"/>
          </a:xfrm>
          <a:prstGeom prst="rect">
            <a:avLst/>
          </a:prstGeom>
          <a:noFill/>
        </p:spPr>
        <p:txBody>
          <a:bodyPr wrap="square" rtlCol="0">
            <a:spAutoFit/>
          </a:bodyPr>
          <a:lstStyle/>
          <a:p>
            <a:r>
              <a:rPr lang="en-US" sz="2800" b="1" dirty="0">
                <a:solidFill>
                  <a:srgbClr val="8F8F8F"/>
                </a:solidFill>
              </a:rPr>
              <a:t>01</a:t>
            </a:r>
          </a:p>
          <a:p>
            <a:r>
              <a:rPr lang="en-US" sz="2000" dirty="0"/>
              <a:t>How to be aware of competitor pricing</a:t>
            </a:r>
          </a:p>
          <a:p>
            <a:r>
              <a:rPr lang="en-US" sz="2000" dirty="0"/>
              <a:t>around our products.</a:t>
            </a:r>
          </a:p>
          <a:p>
            <a:endParaRPr lang="en-US" sz="2800" dirty="0"/>
          </a:p>
          <a:p>
            <a:endParaRPr lang="en-US" sz="2800" dirty="0"/>
          </a:p>
          <a:p>
            <a:r>
              <a:rPr lang="en-US" sz="2800" b="1" dirty="0">
                <a:solidFill>
                  <a:srgbClr val="8F8F8F"/>
                </a:solidFill>
              </a:rPr>
              <a:t>02</a:t>
            </a:r>
          </a:p>
          <a:p>
            <a:r>
              <a:rPr lang="en-US" sz="2000" dirty="0"/>
              <a:t>Be in sync with </a:t>
            </a:r>
          </a:p>
          <a:p>
            <a:r>
              <a:rPr lang="en-US" sz="2000" dirty="0"/>
              <a:t>the current pricing trends.</a:t>
            </a:r>
          </a:p>
          <a:p>
            <a:endParaRPr lang="en-US" sz="2800" dirty="0"/>
          </a:p>
          <a:p>
            <a:endParaRPr lang="en-US" sz="2800" dirty="0"/>
          </a:p>
          <a:p>
            <a:r>
              <a:rPr lang="en-US" sz="2800" b="1" dirty="0">
                <a:solidFill>
                  <a:srgbClr val="8F8F8F"/>
                </a:solidFill>
              </a:rPr>
              <a:t>03</a:t>
            </a:r>
          </a:p>
          <a:p>
            <a:r>
              <a:rPr lang="en-US" sz="2000" dirty="0"/>
              <a:t>Leverage data to correctly price our products.</a:t>
            </a:r>
          </a:p>
        </p:txBody>
      </p:sp>
    </p:spTree>
    <p:extLst>
      <p:ext uri="{BB962C8B-B14F-4D97-AF65-F5344CB8AC3E}">
        <p14:creationId xmlns:p14="http://schemas.microsoft.com/office/powerpoint/2010/main" val="3082328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8B4A09-E64E-4B34-982B-7175661B3646}"/>
              </a:ext>
            </a:extLst>
          </p:cNvPr>
          <p:cNvSpPr>
            <a:spLocks noGrp="1"/>
          </p:cNvSpPr>
          <p:nvPr>
            <p:ph type="sldNum" sz="quarter" idx="12"/>
          </p:nvPr>
        </p:nvSpPr>
        <p:spPr/>
        <p:txBody>
          <a:bodyPr/>
          <a:lstStyle/>
          <a:p>
            <a:fld id="{0A07EB77-451E-4438-B1B2-D897138DA348}" type="slidenum">
              <a:rPr lang="en-US" smtClean="0"/>
              <a:t>7</a:t>
            </a:fld>
            <a:endParaRPr lang="en-US"/>
          </a:p>
        </p:txBody>
      </p:sp>
      <p:sp>
        <p:nvSpPr>
          <p:cNvPr id="2" name="Title 1">
            <a:extLst>
              <a:ext uri="{FF2B5EF4-FFF2-40B4-BE49-F238E27FC236}">
                <a16:creationId xmlns:a16="http://schemas.microsoft.com/office/drawing/2014/main" id="{FEDD67BF-F029-400E-8A68-48597113C639}"/>
              </a:ext>
            </a:extLst>
          </p:cNvPr>
          <p:cNvSpPr>
            <a:spLocks noGrp="1"/>
          </p:cNvSpPr>
          <p:nvPr>
            <p:ph type="title"/>
          </p:nvPr>
        </p:nvSpPr>
        <p:spPr>
          <a:xfrm>
            <a:off x="0" y="2522330"/>
            <a:ext cx="12192000" cy="1541669"/>
          </a:xfrm>
          <a:gradFill flip="none" rotWithShape="1">
            <a:gsLst>
              <a:gs pos="0">
                <a:srgbClr val="1E4D60">
                  <a:shade val="30000"/>
                  <a:satMod val="115000"/>
                </a:srgbClr>
              </a:gs>
              <a:gs pos="50000">
                <a:srgbClr val="1E4D60">
                  <a:shade val="67500"/>
                  <a:satMod val="115000"/>
                </a:srgbClr>
              </a:gs>
              <a:gs pos="100000">
                <a:srgbClr val="1E4D60">
                  <a:shade val="100000"/>
                  <a:satMod val="115000"/>
                </a:srgbClr>
              </a:gs>
            </a:gsLst>
            <a:lin ang="16200000" scaled="1"/>
            <a:tileRect/>
          </a:gra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dirty="0">
                <a:solidFill>
                  <a:schemeClr val="lt1"/>
                </a:solidFill>
                <a:latin typeface="+mn-lt"/>
                <a:ea typeface="+mn-ea"/>
                <a:cs typeface="+mn-cs"/>
              </a:rPr>
              <a:t>SMH PRICING ANALYTICS APPLICATION</a:t>
            </a:r>
          </a:p>
        </p:txBody>
      </p:sp>
    </p:spTree>
    <p:extLst>
      <p:ext uri="{BB962C8B-B14F-4D97-AF65-F5344CB8AC3E}">
        <p14:creationId xmlns:p14="http://schemas.microsoft.com/office/powerpoint/2010/main" val="3106550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8D1EB64-FCBD-460A-B26F-EB1F0A07097A}"/>
              </a:ext>
            </a:extLst>
          </p:cNvPr>
          <p:cNvSpPr/>
          <p:nvPr/>
        </p:nvSpPr>
        <p:spPr>
          <a:xfrm>
            <a:off x="916757" y="2417919"/>
            <a:ext cx="3044952" cy="1415161"/>
          </a:xfrm>
          <a:prstGeom prst="rect">
            <a:avLst/>
          </a:prstGeom>
          <a:solidFill>
            <a:srgbClr val="1E4D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54B78039-F521-4E90-B37E-DF35E0F82022}"/>
              </a:ext>
            </a:extLst>
          </p:cNvPr>
          <p:cNvSpPr>
            <a:spLocks noGrp="1"/>
          </p:cNvSpPr>
          <p:nvPr>
            <p:ph type="sldNum" sz="quarter" idx="12"/>
          </p:nvPr>
        </p:nvSpPr>
        <p:spPr/>
        <p:txBody>
          <a:bodyPr/>
          <a:lstStyle/>
          <a:p>
            <a:fld id="{0A07EB77-451E-4438-B1B2-D897138DA348}" type="slidenum">
              <a:rPr lang="en-US" smtClean="0"/>
              <a:t>8</a:t>
            </a:fld>
            <a:endParaRPr lang="en-US"/>
          </a:p>
        </p:txBody>
      </p:sp>
      <p:sp>
        <p:nvSpPr>
          <p:cNvPr id="23" name="Rectangle 22">
            <a:extLst>
              <a:ext uri="{FF2B5EF4-FFF2-40B4-BE49-F238E27FC236}">
                <a16:creationId xmlns:a16="http://schemas.microsoft.com/office/drawing/2014/main" id="{F365EF38-601C-4B07-B878-79BEE48E0253}"/>
              </a:ext>
            </a:extLst>
          </p:cNvPr>
          <p:cNvSpPr/>
          <p:nvPr/>
        </p:nvSpPr>
        <p:spPr>
          <a:xfrm>
            <a:off x="613399" y="1703851"/>
            <a:ext cx="3975573" cy="2312556"/>
          </a:xfrm>
          <a:prstGeom prst="rect">
            <a:avLst/>
          </a:prstGeom>
          <a:solidFill>
            <a:srgbClr val="1E4D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B5049C7-835C-42BB-9CC8-876B4CD47980}"/>
              </a:ext>
            </a:extLst>
          </p:cNvPr>
          <p:cNvSpPr txBox="1">
            <a:spLocks/>
          </p:cNvSpPr>
          <p:nvPr/>
        </p:nvSpPr>
        <p:spPr>
          <a:xfrm>
            <a:off x="1079713" y="2417919"/>
            <a:ext cx="28102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Goal</a:t>
            </a:r>
          </a:p>
        </p:txBody>
      </p:sp>
      <p:sp>
        <p:nvSpPr>
          <p:cNvPr id="20" name="Freeform: Shape 19">
            <a:extLst>
              <a:ext uri="{FF2B5EF4-FFF2-40B4-BE49-F238E27FC236}">
                <a16:creationId xmlns:a16="http://schemas.microsoft.com/office/drawing/2014/main" id="{2D35F245-B634-4BD1-B4E6-2B1DC221E964}"/>
              </a:ext>
            </a:extLst>
          </p:cNvPr>
          <p:cNvSpPr/>
          <p:nvPr/>
        </p:nvSpPr>
        <p:spPr>
          <a:xfrm>
            <a:off x="5384936" y="2237677"/>
            <a:ext cx="5548108" cy="522562"/>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3379271"/>
              <a:satOff val="-8710"/>
              <a:lumOff val="-5883"/>
              <a:alphaOff val="0"/>
            </a:schemeClr>
          </a:effectRef>
          <a:fontRef idx="minor">
            <a:schemeClr val="lt1"/>
          </a:fontRef>
        </p:style>
        <p:txBody>
          <a:bodyPr spcFirstLastPara="0" vert="horz" wrap="square" lIns="79727" tIns="79727" rIns="79727" bIns="79727" numCol="1" spcCol="1270" anchor="ctr" anchorCtr="0">
            <a:noAutofit/>
          </a:bodyPr>
          <a:lstStyle/>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Benchmark pricing of internal products with competitors. </a:t>
            </a:r>
          </a:p>
        </p:txBody>
      </p:sp>
      <p:sp>
        <p:nvSpPr>
          <p:cNvPr id="21" name="Freeform: Shape 20">
            <a:extLst>
              <a:ext uri="{FF2B5EF4-FFF2-40B4-BE49-F238E27FC236}">
                <a16:creationId xmlns:a16="http://schemas.microsoft.com/office/drawing/2014/main" id="{CE546B13-81F9-4BF4-BED4-397EA7BA6866}"/>
              </a:ext>
            </a:extLst>
          </p:cNvPr>
          <p:cNvSpPr/>
          <p:nvPr/>
        </p:nvSpPr>
        <p:spPr>
          <a:xfrm>
            <a:off x="5384936" y="3018783"/>
            <a:ext cx="5548108" cy="522562"/>
          </a:xfrm>
          <a:custGeom>
            <a:avLst/>
            <a:gdLst>
              <a:gd name="connsiteX0" fmla="*/ 0 w 6263640"/>
              <a:gd name="connsiteY0" fmla="*/ 90092 h 540540"/>
              <a:gd name="connsiteX1" fmla="*/ 90092 w 6263640"/>
              <a:gd name="connsiteY1" fmla="*/ 0 h 540540"/>
              <a:gd name="connsiteX2" fmla="*/ 6173548 w 6263640"/>
              <a:gd name="connsiteY2" fmla="*/ 0 h 540540"/>
              <a:gd name="connsiteX3" fmla="*/ 6263640 w 6263640"/>
              <a:gd name="connsiteY3" fmla="*/ 90092 h 540540"/>
              <a:gd name="connsiteX4" fmla="*/ 6263640 w 6263640"/>
              <a:gd name="connsiteY4" fmla="*/ 450448 h 540540"/>
              <a:gd name="connsiteX5" fmla="*/ 6173548 w 6263640"/>
              <a:gd name="connsiteY5" fmla="*/ 540540 h 540540"/>
              <a:gd name="connsiteX6" fmla="*/ 90092 w 6263640"/>
              <a:gd name="connsiteY6" fmla="*/ 540540 h 540540"/>
              <a:gd name="connsiteX7" fmla="*/ 0 w 6263640"/>
              <a:gd name="connsiteY7" fmla="*/ 450448 h 540540"/>
              <a:gd name="connsiteX8" fmla="*/ 0 w 6263640"/>
              <a:gd name="connsiteY8" fmla="*/ 90092 h 5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3640" h="540540">
                <a:moveTo>
                  <a:pt x="0" y="90092"/>
                </a:moveTo>
                <a:cubicBezTo>
                  <a:pt x="0" y="40336"/>
                  <a:pt x="40336" y="0"/>
                  <a:pt x="90092" y="0"/>
                </a:cubicBezTo>
                <a:lnTo>
                  <a:pt x="6173548" y="0"/>
                </a:lnTo>
                <a:cubicBezTo>
                  <a:pt x="6223304" y="0"/>
                  <a:pt x="6263640" y="40336"/>
                  <a:pt x="6263640" y="90092"/>
                </a:cubicBezTo>
                <a:lnTo>
                  <a:pt x="6263640" y="450448"/>
                </a:lnTo>
                <a:cubicBezTo>
                  <a:pt x="6263640" y="500204"/>
                  <a:pt x="6223304" y="540540"/>
                  <a:pt x="6173548" y="540540"/>
                </a:cubicBezTo>
                <a:lnTo>
                  <a:pt x="90092" y="540540"/>
                </a:lnTo>
                <a:cubicBezTo>
                  <a:pt x="40336" y="540540"/>
                  <a:pt x="0" y="500204"/>
                  <a:pt x="0" y="450448"/>
                </a:cubicBezTo>
                <a:lnTo>
                  <a:pt x="0" y="90092"/>
                </a:lnTo>
                <a:close/>
              </a:path>
            </a:pathLst>
          </a:custGeom>
          <a:solidFill>
            <a:schemeClr val="bg1">
              <a:lumMod val="95000"/>
            </a:schemeClr>
          </a:solidFill>
        </p:spPr>
        <p:style>
          <a:lnRef idx="2">
            <a:schemeClr val="lt1">
              <a:hueOff val="0"/>
              <a:satOff val="0"/>
              <a:lumOff val="0"/>
              <a:alphaOff val="0"/>
            </a:schemeClr>
          </a:lnRef>
          <a:fillRef idx="1">
            <a:scrgbClr r="0" g="0" b="0"/>
          </a:fillRef>
          <a:effectRef idx="0">
            <a:schemeClr val="accent5">
              <a:hueOff val="-3379271"/>
              <a:satOff val="-8710"/>
              <a:lumOff val="-5883"/>
              <a:alphaOff val="0"/>
            </a:schemeClr>
          </a:effectRef>
          <a:fontRef idx="minor">
            <a:schemeClr val="lt1"/>
          </a:fontRef>
        </p:style>
        <p:txBody>
          <a:bodyPr spcFirstLastPara="0" vert="horz" wrap="square" lIns="79727" tIns="79727" rIns="79727" bIns="79727" numCol="1" spcCol="1270" anchor="ctr" anchorCtr="0">
            <a:noAutofit/>
          </a:bodyPr>
          <a:lstStyle/>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Analyze data sourced from Zonda(Housing Market Data Aggregator) and Internal sources.</a:t>
            </a:r>
          </a:p>
        </p:txBody>
      </p:sp>
    </p:spTree>
    <p:extLst>
      <p:ext uri="{BB962C8B-B14F-4D97-AF65-F5344CB8AC3E}">
        <p14:creationId xmlns:p14="http://schemas.microsoft.com/office/powerpoint/2010/main" val="379966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BE90-5AAE-4F48-8F13-18A24915C931}"/>
              </a:ext>
            </a:extLst>
          </p:cNvPr>
          <p:cNvSpPr>
            <a:spLocks noGrp="1"/>
          </p:cNvSpPr>
          <p:nvPr>
            <p:ph type="title"/>
          </p:nvPr>
        </p:nvSpPr>
        <p:spPr>
          <a:xfrm>
            <a:off x="838200" y="365126"/>
            <a:ext cx="10515600" cy="418646"/>
          </a:xfrm>
        </p:spPr>
        <p:txBody>
          <a:bodyPr>
            <a:noAutofit/>
          </a:bodyPr>
          <a:lstStyle/>
          <a:p>
            <a:pPr algn="ctr"/>
            <a:r>
              <a:rPr lang="en-US" sz="3600" u="sng" dirty="0"/>
              <a:t>Process Flow and Components</a:t>
            </a:r>
          </a:p>
        </p:txBody>
      </p:sp>
      <p:sp>
        <p:nvSpPr>
          <p:cNvPr id="4" name="Rectangle: Rounded Corners 3">
            <a:extLst>
              <a:ext uri="{FF2B5EF4-FFF2-40B4-BE49-F238E27FC236}">
                <a16:creationId xmlns:a16="http://schemas.microsoft.com/office/drawing/2014/main" id="{0B4F0220-1EF2-4CC1-867B-885F416BA9E3}"/>
              </a:ext>
            </a:extLst>
          </p:cNvPr>
          <p:cNvSpPr/>
          <p:nvPr/>
        </p:nvSpPr>
        <p:spPr>
          <a:xfrm>
            <a:off x="1604363" y="1314578"/>
            <a:ext cx="1582783" cy="73769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SMH Projects</a:t>
            </a:r>
          </a:p>
          <a:p>
            <a:pPr algn="ctr"/>
            <a:r>
              <a:rPr lang="en-US" sz="1200" i="1" dirty="0"/>
              <a:t>(SQL Server DB)</a:t>
            </a:r>
          </a:p>
        </p:txBody>
      </p:sp>
      <p:sp>
        <p:nvSpPr>
          <p:cNvPr id="5" name="Rectangle: Rounded Corners 4">
            <a:extLst>
              <a:ext uri="{FF2B5EF4-FFF2-40B4-BE49-F238E27FC236}">
                <a16:creationId xmlns:a16="http://schemas.microsoft.com/office/drawing/2014/main" id="{4D2EF3F1-1901-4248-B7F2-D03B1A1944EC}"/>
              </a:ext>
            </a:extLst>
          </p:cNvPr>
          <p:cNvSpPr/>
          <p:nvPr/>
        </p:nvSpPr>
        <p:spPr>
          <a:xfrm>
            <a:off x="1562713" y="2931048"/>
            <a:ext cx="1661160" cy="73769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Zonda Projects</a:t>
            </a:r>
          </a:p>
          <a:p>
            <a:pPr algn="ctr"/>
            <a:r>
              <a:rPr lang="en-US" sz="1200" i="1" dirty="0"/>
              <a:t>(Looker)</a:t>
            </a:r>
          </a:p>
        </p:txBody>
      </p:sp>
      <p:sp>
        <p:nvSpPr>
          <p:cNvPr id="7" name="Rectangle: Rounded Corners 6">
            <a:extLst>
              <a:ext uri="{FF2B5EF4-FFF2-40B4-BE49-F238E27FC236}">
                <a16:creationId xmlns:a16="http://schemas.microsoft.com/office/drawing/2014/main" id="{8BBC33A6-8482-4C34-A72C-769255F7C877}"/>
              </a:ext>
            </a:extLst>
          </p:cNvPr>
          <p:cNvSpPr/>
          <p:nvPr/>
        </p:nvSpPr>
        <p:spPr>
          <a:xfrm>
            <a:off x="5147589" y="2704191"/>
            <a:ext cx="1949896" cy="11914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Process + Distance Calculation</a:t>
            </a:r>
          </a:p>
        </p:txBody>
      </p:sp>
      <p:sp>
        <p:nvSpPr>
          <p:cNvPr id="8" name="Rectangle: Rounded Corners 7">
            <a:extLst>
              <a:ext uri="{FF2B5EF4-FFF2-40B4-BE49-F238E27FC236}">
                <a16:creationId xmlns:a16="http://schemas.microsoft.com/office/drawing/2014/main" id="{033D2A51-F9B1-4A7D-BD8F-175D9D34F62B}"/>
              </a:ext>
            </a:extLst>
          </p:cNvPr>
          <p:cNvSpPr/>
          <p:nvPr/>
        </p:nvSpPr>
        <p:spPr>
          <a:xfrm>
            <a:off x="7688432" y="2952385"/>
            <a:ext cx="1459360" cy="6950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Azure Storage</a:t>
            </a:r>
          </a:p>
        </p:txBody>
      </p:sp>
      <p:sp>
        <p:nvSpPr>
          <p:cNvPr id="9" name="Rectangle: Rounded Corners 8">
            <a:extLst>
              <a:ext uri="{FF2B5EF4-FFF2-40B4-BE49-F238E27FC236}">
                <a16:creationId xmlns:a16="http://schemas.microsoft.com/office/drawing/2014/main" id="{FF7DE72A-4D32-477F-8A3B-1554789FD7CC}"/>
              </a:ext>
            </a:extLst>
          </p:cNvPr>
          <p:cNvSpPr/>
          <p:nvPr/>
        </p:nvSpPr>
        <p:spPr>
          <a:xfrm>
            <a:off x="10042600" y="2961094"/>
            <a:ext cx="1552300" cy="6823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Azure App Service</a:t>
            </a:r>
          </a:p>
        </p:txBody>
      </p:sp>
      <p:pic>
        <p:nvPicPr>
          <p:cNvPr id="17" name="Picture 16">
            <a:extLst>
              <a:ext uri="{FF2B5EF4-FFF2-40B4-BE49-F238E27FC236}">
                <a16:creationId xmlns:a16="http://schemas.microsoft.com/office/drawing/2014/main" id="{980C264E-34BB-4E52-B2EF-90B8D41DF384}"/>
              </a:ext>
            </a:extLst>
          </p:cNvPr>
          <p:cNvPicPr>
            <a:picLocks noChangeAspect="1"/>
          </p:cNvPicPr>
          <p:nvPr/>
        </p:nvPicPr>
        <p:blipFill>
          <a:blip r:embed="rId3"/>
          <a:stretch>
            <a:fillRect/>
          </a:stretch>
        </p:blipFill>
        <p:spPr>
          <a:xfrm>
            <a:off x="5667701" y="3961465"/>
            <a:ext cx="765946" cy="741758"/>
          </a:xfrm>
          <a:prstGeom prst="rect">
            <a:avLst/>
          </a:prstGeom>
        </p:spPr>
      </p:pic>
      <p:pic>
        <p:nvPicPr>
          <p:cNvPr id="19" name="Picture 18">
            <a:extLst>
              <a:ext uri="{FF2B5EF4-FFF2-40B4-BE49-F238E27FC236}">
                <a16:creationId xmlns:a16="http://schemas.microsoft.com/office/drawing/2014/main" id="{7321703F-3DAB-403B-A2E0-2B0E99DD644A}"/>
              </a:ext>
            </a:extLst>
          </p:cNvPr>
          <p:cNvPicPr>
            <a:picLocks noChangeAspect="1"/>
          </p:cNvPicPr>
          <p:nvPr/>
        </p:nvPicPr>
        <p:blipFill>
          <a:blip r:embed="rId4"/>
          <a:stretch>
            <a:fillRect/>
          </a:stretch>
        </p:blipFill>
        <p:spPr>
          <a:xfrm>
            <a:off x="10558307" y="3705886"/>
            <a:ext cx="819150" cy="742950"/>
          </a:xfrm>
          <a:prstGeom prst="rect">
            <a:avLst/>
          </a:prstGeom>
        </p:spPr>
      </p:pic>
      <p:pic>
        <p:nvPicPr>
          <p:cNvPr id="23" name="Picture 22">
            <a:extLst>
              <a:ext uri="{FF2B5EF4-FFF2-40B4-BE49-F238E27FC236}">
                <a16:creationId xmlns:a16="http://schemas.microsoft.com/office/drawing/2014/main" id="{F18792EF-3A74-4DCE-A11F-25E7137BB80D}"/>
              </a:ext>
            </a:extLst>
          </p:cNvPr>
          <p:cNvPicPr>
            <a:picLocks noChangeAspect="1"/>
          </p:cNvPicPr>
          <p:nvPr/>
        </p:nvPicPr>
        <p:blipFill>
          <a:blip r:embed="rId5"/>
          <a:stretch>
            <a:fillRect/>
          </a:stretch>
        </p:blipFill>
        <p:spPr>
          <a:xfrm>
            <a:off x="8047155" y="3718921"/>
            <a:ext cx="695325" cy="803051"/>
          </a:xfrm>
          <a:prstGeom prst="rect">
            <a:avLst/>
          </a:prstGeom>
        </p:spPr>
      </p:pic>
      <p:pic>
        <p:nvPicPr>
          <p:cNvPr id="25" name="Picture 24">
            <a:extLst>
              <a:ext uri="{FF2B5EF4-FFF2-40B4-BE49-F238E27FC236}">
                <a16:creationId xmlns:a16="http://schemas.microsoft.com/office/drawing/2014/main" id="{26D69B38-EFF8-4277-97BC-3EB2C47477FD}"/>
              </a:ext>
            </a:extLst>
          </p:cNvPr>
          <p:cNvPicPr>
            <a:picLocks noChangeAspect="1"/>
          </p:cNvPicPr>
          <p:nvPr/>
        </p:nvPicPr>
        <p:blipFill>
          <a:blip r:embed="rId6"/>
          <a:stretch>
            <a:fillRect/>
          </a:stretch>
        </p:blipFill>
        <p:spPr>
          <a:xfrm>
            <a:off x="2193268" y="2102869"/>
            <a:ext cx="400050" cy="314325"/>
          </a:xfrm>
          <a:prstGeom prst="rect">
            <a:avLst/>
          </a:prstGeom>
        </p:spPr>
      </p:pic>
      <p:pic>
        <p:nvPicPr>
          <p:cNvPr id="27" name="Picture 26">
            <a:extLst>
              <a:ext uri="{FF2B5EF4-FFF2-40B4-BE49-F238E27FC236}">
                <a16:creationId xmlns:a16="http://schemas.microsoft.com/office/drawing/2014/main" id="{0106431B-0BB1-49B1-8543-9ABCBEC4374A}"/>
              </a:ext>
            </a:extLst>
          </p:cNvPr>
          <p:cNvPicPr>
            <a:picLocks noChangeAspect="1"/>
          </p:cNvPicPr>
          <p:nvPr/>
        </p:nvPicPr>
        <p:blipFill>
          <a:blip r:embed="rId7"/>
          <a:stretch>
            <a:fillRect/>
          </a:stretch>
        </p:blipFill>
        <p:spPr>
          <a:xfrm>
            <a:off x="1898687" y="3694545"/>
            <a:ext cx="915756" cy="382816"/>
          </a:xfrm>
          <a:prstGeom prst="rect">
            <a:avLst/>
          </a:prstGeom>
        </p:spPr>
      </p:pic>
      <p:cxnSp>
        <p:nvCxnSpPr>
          <p:cNvPr id="33" name="Connector: Elbow 32">
            <a:extLst>
              <a:ext uri="{FF2B5EF4-FFF2-40B4-BE49-F238E27FC236}">
                <a16:creationId xmlns:a16="http://schemas.microsoft.com/office/drawing/2014/main" id="{F59E2112-9F72-4662-98AD-ED1679D2E73B}"/>
              </a:ext>
            </a:extLst>
          </p:cNvPr>
          <p:cNvCxnSpPr>
            <a:cxnSpLocks/>
            <a:stCxn id="4" idx="3"/>
            <a:endCxn id="7" idx="1"/>
          </p:cNvCxnSpPr>
          <p:nvPr/>
        </p:nvCxnSpPr>
        <p:spPr>
          <a:xfrm>
            <a:off x="3187146" y="1683424"/>
            <a:ext cx="1960443" cy="1616469"/>
          </a:xfrm>
          <a:prstGeom prst="bentConnector3">
            <a:avLst>
              <a:gd name="adj1" fmla="val 50233"/>
            </a:avLst>
          </a:prstGeom>
          <a:ln>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D15218BF-962A-4519-A07F-201E496928D4}"/>
              </a:ext>
            </a:extLst>
          </p:cNvPr>
          <p:cNvCxnSpPr>
            <a:cxnSpLocks/>
            <a:stCxn id="5" idx="3"/>
            <a:endCxn id="7" idx="1"/>
          </p:cNvCxnSpPr>
          <p:nvPr/>
        </p:nvCxnSpPr>
        <p:spPr>
          <a:xfrm flipV="1">
            <a:off x="3223873" y="3299893"/>
            <a:ext cx="1923716" cy="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CCCFA9A6-50D1-46D6-AC84-98F212F55896}"/>
              </a:ext>
            </a:extLst>
          </p:cNvPr>
          <p:cNvCxnSpPr>
            <a:stCxn id="7" idx="3"/>
            <a:endCxn id="8" idx="1"/>
          </p:cNvCxnSpPr>
          <p:nvPr/>
        </p:nvCxnSpPr>
        <p:spPr>
          <a:xfrm>
            <a:off x="7097485" y="3299893"/>
            <a:ext cx="5909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10E5C735-B6F5-480A-8D6E-B049D99670DB}"/>
              </a:ext>
            </a:extLst>
          </p:cNvPr>
          <p:cNvCxnSpPr>
            <a:stCxn id="8" idx="3"/>
            <a:endCxn id="9" idx="1"/>
          </p:cNvCxnSpPr>
          <p:nvPr/>
        </p:nvCxnSpPr>
        <p:spPr>
          <a:xfrm>
            <a:off x="9147792" y="3299893"/>
            <a:ext cx="894808" cy="23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Rectangle: Rounded Corners 23">
            <a:extLst>
              <a:ext uri="{FF2B5EF4-FFF2-40B4-BE49-F238E27FC236}">
                <a16:creationId xmlns:a16="http://schemas.microsoft.com/office/drawing/2014/main" id="{2AF2B312-5E02-4D01-827D-90A759ECECB6}"/>
              </a:ext>
            </a:extLst>
          </p:cNvPr>
          <p:cNvSpPr/>
          <p:nvPr/>
        </p:nvSpPr>
        <p:spPr>
          <a:xfrm>
            <a:off x="1565174" y="4409308"/>
            <a:ext cx="1582783" cy="737692"/>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Redfin Data</a:t>
            </a:r>
          </a:p>
          <a:p>
            <a:pPr algn="ctr"/>
            <a:r>
              <a:rPr lang="en-US" sz="1200" i="1" dirty="0"/>
              <a:t>(Stored in Azure)</a:t>
            </a:r>
          </a:p>
        </p:txBody>
      </p:sp>
      <p:cxnSp>
        <p:nvCxnSpPr>
          <p:cNvPr id="28" name="Connector: Elbow 27">
            <a:extLst>
              <a:ext uri="{FF2B5EF4-FFF2-40B4-BE49-F238E27FC236}">
                <a16:creationId xmlns:a16="http://schemas.microsoft.com/office/drawing/2014/main" id="{6294D06E-38A2-4E09-A450-97B9BB67505C}"/>
              </a:ext>
            </a:extLst>
          </p:cNvPr>
          <p:cNvCxnSpPr>
            <a:cxnSpLocks/>
          </p:cNvCxnSpPr>
          <p:nvPr/>
        </p:nvCxnSpPr>
        <p:spPr>
          <a:xfrm flipV="1">
            <a:off x="3152475" y="3299894"/>
            <a:ext cx="1018340" cy="1478260"/>
          </a:xfrm>
          <a:prstGeom prst="bentConnector2">
            <a:avLst/>
          </a:prstGeom>
        </p:spPr>
        <p:style>
          <a:lnRef idx="1">
            <a:schemeClr val="dk1"/>
          </a:lnRef>
          <a:fillRef idx="0">
            <a:schemeClr val="dk1"/>
          </a:fillRef>
          <a:effectRef idx="0">
            <a:schemeClr val="dk1"/>
          </a:effectRef>
          <a:fontRef idx="minor">
            <a:schemeClr val="tx1"/>
          </a:fontRef>
        </p:style>
      </p:cxnSp>
      <p:sp>
        <p:nvSpPr>
          <p:cNvPr id="37" name="Slide Number Placeholder 36">
            <a:extLst>
              <a:ext uri="{FF2B5EF4-FFF2-40B4-BE49-F238E27FC236}">
                <a16:creationId xmlns:a16="http://schemas.microsoft.com/office/drawing/2014/main" id="{4498EAAE-B556-48DA-90F8-E42753A8C940}"/>
              </a:ext>
            </a:extLst>
          </p:cNvPr>
          <p:cNvSpPr>
            <a:spLocks noGrp="1"/>
          </p:cNvSpPr>
          <p:nvPr>
            <p:ph type="sldNum" sz="quarter" idx="12"/>
          </p:nvPr>
        </p:nvSpPr>
        <p:spPr/>
        <p:txBody>
          <a:bodyPr/>
          <a:lstStyle/>
          <a:p>
            <a:fld id="{0A07EB77-451E-4438-B1B2-D897138DA348}" type="slidenum">
              <a:rPr lang="en-US" smtClean="0"/>
              <a:t>9</a:t>
            </a:fld>
            <a:endParaRPr lang="en-US"/>
          </a:p>
        </p:txBody>
      </p:sp>
      <p:sp>
        <p:nvSpPr>
          <p:cNvPr id="3" name="TextBox 2">
            <a:extLst>
              <a:ext uri="{FF2B5EF4-FFF2-40B4-BE49-F238E27FC236}">
                <a16:creationId xmlns:a16="http://schemas.microsoft.com/office/drawing/2014/main" id="{387CD3DF-78D0-4218-A94B-11EC00E51FC8}"/>
              </a:ext>
            </a:extLst>
          </p:cNvPr>
          <p:cNvSpPr txBox="1"/>
          <p:nvPr/>
        </p:nvSpPr>
        <p:spPr>
          <a:xfrm>
            <a:off x="1562713" y="5225797"/>
            <a:ext cx="1502038" cy="215444"/>
          </a:xfrm>
          <a:prstGeom prst="rect">
            <a:avLst/>
          </a:prstGeom>
          <a:noFill/>
        </p:spPr>
        <p:txBody>
          <a:bodyPr wrap="square" rtlCol="0">
            <a:spAutoFit/>
          </a:bodyPr>
          <a:lstStyle/>
          <a:p>
            <a:r>
              <a:rPr lang="en-US" sz="800" i="1" dirty="0">
                <a:solidFill>
                  <a:schemeClr val="bg2">
                    <a:lumMod val="50000"/>
                  </a:schemeClr>
                </a:solidFill>
              </a:rPr>
              <a:t>NYC Data Science Academy</a:t>
            </a:r>
          </a:p>
        </p:txBody>
      </p:sp>
    </p:spTree>
    <p:extLst>
      <p:ext uri="{BB962C8B-B14F-4D97-AF65-F5344CB8AC3E}">
        <p14:creationId xmlns:p14="http://schemas.microsoft.com/office/powerpoint/2010/main" val="81161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4"/>
                                        </p:tgtEl>
                                      </p:cBhvr>
                                    </p:animEffect>
                                    <p:animScale>
                                      <p:cBhvr>
                                        <p:cTn id="7" dur="25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2507</TotalTime>
  <Words>896</Words>
  <Application>Microsoft Office PowerPoint</Application>
  <PresentationFormat>Widescreen</PresentationFormat>
  <Paragraphs>184</Paragraphs>
  <Slides>35</Slides>
  <Notes>12</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Lato</vt:lpstr>
      <vt:lpstr>Segoe UI</vt:lpstr>
      <vt:lpstr>Office Theme</vt:lpstr>
      <vt:lpstr>PowerPoint Presentation</vt:lpstr>
      <vt:lpstr>MEET OUR SPEAKERS</vt:lpstr>
      <vt:lpstr>CONTENTS</vt:lpstr>
      <vt:lpstr>PowerPoint Presentation</vt:lpstr>
      <vt:lpstr>PowerPoint Presentation</vt:lpstr>
      <vt:lpstr>PowerPoint Presentation</vt:lpstr>
      <vt:lpstr>SMH PRICING ANALYTICS APPLICATION</vt:lpstr>
      <vt:lpstr>PowerPoint Presentation</vt:lpstr>
      <vt:lpstr>Process Flow and Components</vt:lpstr>
      <vt:lpstr>PowerPoint Presentation</vt:lpstr>
      <vt:lpstr>PowerPoint Presentation</vt:lpstr>
      <vt:lpstr>PowerPoint Presentation</vt:lpstr>
      <vt:lpstr>PowerPoint Presentation</vt:lpstr>
      <vt:lpstr>PowerPoint Presentation</vt:lpstr>
      <vt:lpstr>Tools Used</vt:lpstr>
      <vt:lpstr>Business Outcome/Value</vt:lpstr>
      <vt:lpstr>Phase II</vt:lpstr>
      <vt:lpstr>Redfin – NYC Data Science Project</vt:lpstr>
      <vt:lpstr>What would we request from you?</vt:lpstr>
      <vt:lpstr>What the students can gain from the project?</vt:lpstr>
      <vt:lpstr>Thank You</vt:lpstr>
      <vt:lpstr>PowerPoint Presentation</vt:lpstr>
      <vt:lpstr>Appendix</vt:lpstr>
      <vt:lpstr>SMH MARKET TRACKER</vt:lpstr>
      <vt:lpstr>PowerPoint Presentation</vt:lpstr>
      <vt:lpstr>PROCESS FLOW AND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Chaudhary</dc:creator>
  <cp:lastModifiedBy>Raj Tiwari</cp:lastModifiedBy>
  <cp:revision>26</cp:revision>
  <dcterms:created xsi:type="dcterms:W3CDTF">2021-10-05T14:58:32Z</dcterms:created>
  <dcterms:modified xsi:type="dcterms:W3CDTF">2021-11-04T11:25:32Z</dcterms:modified>
</cp:coreProperties>
</file>